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Default Extension="vml" ContentType="application/vnd.openxmlformats-officedocument.vmlDrawing"/>
  <Default Extension="xls" ContentType="application/vnd.ms-exce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2320" y="-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CE4610-73C1-4076-A7F4-F3D1BC0C91F7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3B9572-44FD-496A-8314-A61019D4EC3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037854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8A4461-CBB8-45A0-B8F0-30D922C32A74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7C36C9-3206-426F-9D4C-40F3B3C485C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329834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0680E1-37D9-49D5-A977-25ACEF007CF2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FB8DCF-A37C-4456-9AB0-F8E6E085684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07355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1230D3-E447-4144-90CA-B19A91D3F33F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0553CB-73CF-428C-95DA-B37B23B9792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104375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45E078-C286-435C-97B5-49C0ACB782D3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75E420-8434-4F75-BB25-88980DEDDA6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980707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7C11E1-B1C1-4A39-897A-24309CB8A75D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2F1750-8B00-454A-9A11-21D1CC2F33C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19789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0241BB-FA60-403C-AD44-4DCF0DD19E38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F4157F-F565-462A-BFD9-66CFE227AA8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133578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7D2E91-DC5E-4CC4-BCD2-F4AC76E3A2C0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AA0A40-DB0C-47F3-974C-DA739D679C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34934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2830A1-F27E-4204-AFA9-43CECD72CC1C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43D1B6-A805-4DAC-ABA3-D352C348C7C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710143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840C0C-168A-4EA1-B017-7371D153D66E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D80258-6746-4AC0-BAF1-1F430E397C4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35431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E78B6F-4677-4AEF-B4A9-57D58C894C05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2154BF-8DA6-46D1-A3D3-522BCFC19C7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420604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379FADD-612B-4CC7-B27C-D63906B55350}" type="datetimeFigureOut">
              <a:rPr lang="ru-RU"/>
              <a:pPr>
                <a:defRPr/>
              </a:pPr>
              <a:t>16.04.14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76FB6894-0929-43EE-82D4-1B2A92AA367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_____Microsoft_Excel_97-20041.xls"/><Relationship Id="rId4" Type="http://schemas.openxmlformats.org/officeDocument/2006/relationships/image" Target="../media/image1.emf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148263" y="333375"/>
            <a:ext cx="3671887" cy="417513"/>
          </a:xfrm>
        </p:spPr>
        <p:txBody>
          <a:bodyPr rtlCol="0">
            <a:normAutofit fontScale="90000"/>
          </a:bodyPr>
          <a:lstStyle/>
          <a:p>
            <a:pPr algn="l" eaLnBrk="1" fontAlgn="auto" hangingPunct="1">
              <a:spcAft>
                <a:spcPts val="0"/>
              </a:spcAft>
              <a:defRPr/>
            </a:pPr>
            <a:r>
              <a:rPr lang="ru-RU" u="sng" dirty="0" smtClean="0"/>
              <a:t>Реабилитация</a:t>
            </a:r>
            <a:endParaRPr lang="ru-RU" u="sng" dirty="0"/>
          </a:p>
        </p:txBody>
      </p:sp>
      <p:graphicFrame>
        <p:nvGraphicFramePr>
          <p:cNvPr id="2051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54555268"/>
              </p:ext>
            </p:extLst>
          </p:nvPr>
        </p:nvGraphicFramePr>
        <p:xfrm>
          <a:off x="200025" y="1146175"/>
          <a:ext cx="8813800" cy="5130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4" name="Лист" r:id="rId3" imgW="8813800" imgH="5130800" progId="Excel.Sheet.8">
                  <p:embed/>
                </p:oleObj>
              </mc:Choice>
              <mc:Fallback>
                <p:oleObj name="Лист" r:id="rId3" imgW="8813800" imgH="5130800" progId="Excel.Sheet.8">
                  <p:embed/>
                  <p:pic>
                    <p:nvPicPr>
                      <p:cNvPr id="0" name="Объект 3"/>
                      <p:cNvPicPr>
                        <a:picLocks noGrp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00025" y="1146175"/>
                        <a:ext cx="8813800" cy="5130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</Words>
  <Application>Microsoft Macintosh PowerPoint</Application>
  <PresentationFormat>Экран (4:3)</PresentationFormat>
  <Paragraphs>1</Paragraphs>
  <Slides>2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4" baseType="lpstr">
      <vt:lpstr>Тема Office</vt:lpstr>
      <vt:lpstr>Лист Microsoft Excel 97-2004</vt:lpstr>
      <vt:lpstr>Презентация PowerPoint</vt:lpstr>
      <vt:lpstr>Реабилитация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cp:lastModifiedBy>Елена</cp:lastModifiedBy>
  <cp:revision>5</cp:revision>
  <dcterms:modified xsi:type="dcterms:W3CDTF">2014-04-16T14:17:04Z</dcterms:modified>
</cp:coreProperties>
</file>

<file path=docProps/thumbnail.jpeg>
</file>