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4610-73C1-4076-A7F4-F3D1BC0C91F7}" type="datetimeFigureOut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B9572-44FD-496A-8314-A61019D4EC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785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A4461-CBB8-45A0-B8F0-30D922C32A74}" type="datetimeFigureOut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C36C9-3206-426F-9D4C-40F3B3C485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98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680E1-37D9-49D5-A977-25ACEF007CF2}" type="datetimeFigureOut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B8DCF-A37C-4456-9AB0-F8E6E08568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735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230D3-E447-4144-90CA-B19A91D3F33F}" type="datetimeFigureOut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553CB-73CF-428C-95DA-B37B23B979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437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5E078-C286-435C-97B5-49C0ACB782D3}" type="datetimeFigureOut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5E420-8434-4F75-BB25-88980DEDDA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070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C11E1-B1C1-4A39-897A-24309CB8A75D}" type="datetimeFigureOut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F1750-8B00-454A-9A11-21D1CC2F33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789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241BB-FA60-403C-AD44-4DCF0DD19E38}" type="datetimeFigureOut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4157F-F565-462A-BFD9-66CFE227AA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357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D2E91-DC5E-4CC4-BCD2-F4AC76E3A2C0}" type="datetimeFigureOut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A0A40-DB0C-47F3-974C-DA739D679C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493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830A1-F27E-4204-AFA9-43CECD72CC1C}" type="datetimeFigureOut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3D1B6-A805-4DAC-ABA3-D352C348C7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014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40C0C-168A-4EA1-B017-7371D153D66E}" type="datetimeFigureOut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80258-6746-4AC0-BAF1-1F430E397C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54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78B6F-4677-4AEF-B4A9-57D58C894C05}" type="datetimeFigureOut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154BF-8DA6-46D1-A3D3-522BCFC19C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060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79FADD-612B-4CC7-B27C-D63906B55350}" type="datetimeFigureOut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6FB6894-0929-43EE-82D4-1B2A92AA36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__________Microsoft_Excel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8263" y="333375"/>
            <a:ext cx="3671887" cy="417513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u="sng" dirty="0" smtClean="0"/>
              <a:t>Реабилитация</a:t>
            </a:r>
            <a:endParaRPr lang="ru-RU" u="sng" dirty="0"/>
          </a:p>
        </p:txBody>
      </p:sp>
      <p:graphicFrame>
        <p:nvGraphicFramePr>
          <p:cNvPr id="2051" name="Объект 3"/>
          <p:cNvGraphicFramePr>
            <a:graphicFrameLocks noGrp="1"/>
          </p:cNvGraphicFramePr>
          <p:nvPr>
            <p:ph idx="1"/>
          </p:nvPr>
        </p:nvGraphicFramePr>
        <p:xfrm>
          <a:off x="200025" y="1146175"/>
          <a:ext cx="8815388" cy="513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r:id="rId4" imgW="8815580" imgH="5133277" progId="Excel.Chart.8">
                  <p:embed/>
                </p:oleObj>
              </mc:Choice>
              <mc:Fallback>
                <p:oleObj r:id="rId4" imgW="8815580" imgH="5133277" progId="Excel.Chart.8">
                  <p:embed/>
                  <p:pic>
                    <p:nvPicPr>
                      <p:cNvPr id="0" name="Объект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" y="1146175"/>
                        <a:ext cx="8815388" cy="5130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</Words>
  <Application>Microsoft Office PowerPoint</Application>
  <PresentationFormat>Экран (4:3)</PresentationFormat>
  <Paragraphs>1</Paragraphs>
  <Slides>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Calibri</vt:lpstr>
      <vt:lpstr>Arial</vt:lpstr>
      <vt:lpstr>Тема Office</vt:lpstr>
      <vt:lpstr>Диаграмма Microsoft Excel</vt:lpstr>
      <vt:lpstr>Презентация PowerPoint</vt:lpstr>
      <vt:lpstr>Реабилитация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 </cp:lastModifiedBy>
  <cp:revision>4</cp:revision>
  <dcterms:modified xsi:type="dcterms:W3CDTF">2014-04-16T16:07:03Z</dcterms:modified>
</cp:coreProperties>
</file>