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12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4610-73C1-4076-A7F4-F3D1BC0C91F7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9572-44FD-496A-8314-A61019D4E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8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4461-CBB8-45A0-B8F0-30D922C32A74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C36C9-3206-426F-9D4C-40F3B3C48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9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80E1-37D9-49D5-A977-25ACEF007CF2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8DCF-A37C-4456-9AB0-F8E6E0856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3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30D3-E447-4144-90CA-B19A91D3F33F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53CB-73CF-428C-95DA-B37B23B97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43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E078-C286-435C-97B5-49C0ACB782D3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E420-8434-4F75-BB25-88980DEDD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07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11E1-B1C1-4A39-897A-24309CB8A75D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1750-8B00-454A-9A11-21D1CC2F3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241BB-FA60-403C-AD44-4DCF0DD19E38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157F-F565-462A-BFD9-66CFE227A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5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2E91-DC5E-4CC4-BCD2-F4AC76E3A2C0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0A40-DB0C-47F3-974C-DA739D679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49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830A1-F27E-4204-AFA9-43CECD72CC1C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D1B6-A805-4DAC-ABA3-D352C348C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01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40C0C-168A-4EA1-B017-7371D153D66E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0258-6746-4AC0-BAF1-1F430E397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4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8B6F-4677-4AEF-B4A9-57D58C894C05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54BF-8DA6-46D1-A3D3-522BCFC19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06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79FADD-612B-4CC7-B27C-D63906B55350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FB6894-0929-43EE-82D4-1B2A92AA3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263" y="333375"/>
            <a:ext cx="3671887" cy="41751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u="sng" dirty="0" smtClean="0"/>
              <a:t>Реабилитация</a:t>
            </a:r>
            <a:endParaRPr lang="ru-RU" u="sng" dirty="0"/>
          </a:p>
        </p:txBody>
      </p:sp>
      <p:graphicFrame>
        <p:nvGraphicFramePr>
          <p:cNvPr id="2051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453676"/>
              </p:ext>
            </p:extLst>
          </p:nvPr>
        </p:nvGraphicFramePr>
        <p:xfrm>
          <a:off x="683568" y="1628800"/>
          <a:ext cx="7283450" cy="424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Лист" r:id="rId3" imgW="8820111" imgH="5134050" progId="Excel.Sheet.8">
                  <p:embed/>
                </p:oleObj>
              </mc:Choice>
              <mc:Fallback>
                <p:oleObj name="Лист" r:id="rId3" imgW="8820111" imgH="5134050" progId="Excel.Shee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628800"/>
                        <a:ext cx="7283450" cy="424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Лист Microsoft Office Excel</vt:lpstr>
      <vt:lpstr>Презентация PowerPoint</vt:lpstr>
      <vt:lpstr>Реабилитация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Александр</cp:lastModifiedBy>
  <cp:revision>5</cp:revision>
  <dcterms:modified xsi:type="dcterms:W3CDTF">2014-04-16T16:33:47Z</dcterms:modified>
</cp:coreProperties>
</file>