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8" d="100"/>
          <a:sy n="58" d="100"/>
        </p:scale>
        <p:origin x="-108" y="-10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smtClean="0"/>
              <a:t>Москва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409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25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24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717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357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966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9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767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516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851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858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1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Основной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29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Привязать к основному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57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Привязать к основному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31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Привязать к основному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95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</Words>
  <Application>Microsoft Office PowerPoint</Application>
  <PresentationFormat>Произвольный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Основной</vt:lpstr>
      <vt:lpstr>Привязать к основному</vt:lpstr>
      <vt:lpstr>Привязать к основному</vt:lpstr>
      <vt:lpstr>Привязать к основному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Основной</dc:title>
  <dc:creator>Zhurov Andrey</dc:creator>
  <cp:lastModifiedBy>Морозова Марина</cp:lastModifiedBy>
  <cp:revision>2</cp:revision>
  <dcterms:created xsi:type="dcterms:W3CDTF">2016-05-31T10:27:49Z</dcterms:created>
  <dcterms:modified xsi:type="dcterms:W3CDTF">2016-05-31T10:37:00Z</dcterms:modified>
</cp:coreProperties>
</file>