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58" d="100"/>
          <a:sy n="58" d="100"/>
        </p:scale>
        <p:origin x="-108" y="-102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 smtClean="0"/>
              <a:t>Москва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E2893-4832-4489-864C-A7695CE5FCFF}" type="datetimeFigureOut">
              <a:rPr lang="ru-RU" smtClean="0"/>
              <a:t>31.05.2016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60373-B1EE-430C-926A-9AD5AC8AB9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84096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E2893-4832-4489-864C-A7695CE5FCFF}" type="datetimeFigureOut">
              <a:rPr lang="ru-RU" smtClean="0"/>
              <a:t>31.05.2016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60373-B1EE-430C-926A-9AD5AC8AB9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12557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E2893-4832-4489-864C-A7695CE5FCFF}" type="datetimeFigureOut">
              <a:rPr lang="ru-RU" smtClean="0"/>
              <a:t>31.05.2016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60373-B1EE-430C-926A-9AD5AC8AB9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02492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E2893-4832-4489-864C-A7695CE5FCFF}" type="datetimeFigureOut">
              <a:rPr lang="ru-RU" smtClean="0"/>
              <a:t>31.05.2016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60373-B1EE-430C-926A-9AD5AC8AB9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7172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E2893-4832-4489-864C-A7695CE5FCFF}" type="datetimeFigureOut">
              <a:rPr lang="ru-RU" smtClean="0"/>
              <a:t>31.05.2016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60373-B1EE-430C-926A-9AD5AC8AB9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43579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E2893-4832-4489-864C-A7695CE5FCFF}" type="datetimeFigureOut">
              <a:rPr lang="ru-RU" smtClean="0"/>
              <a:t>31.05.2016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60373-B1EE-430C-926A-9AD5AC8AB9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89667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E2893-4832-4489-864C-A7695CE5FCFF}" type="datetimeFigureOut">
              <a:rPr lang="ru-RU" smtClean="0"/>
              <a:t>31.05.2016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60373-B1EE-430C-926A-9AD5AC8AB9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3989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E2893-4832-4489-864C-A7695CE5FCFF}" type="datetimeFigureOut">
              <a:rPr lang="ru-RU" smtClean="0"/>
              <a:t>31.05.2016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60373-B1EE-430C-926A-9AD5AC8AB9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07674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E2893-4832-4489-864C-A7695CE5FCFF}" type="datetimeFigureOut">
              <a:rPr lang="ru-RU" smtClean="0"/>
              <a:t>31.05.2016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60373-B1EE-430C-926A-9AD5AC8AB9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45167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E2893-4832-4489-864C-A7695CE5FCFF}" type="datetimeFigureOut">
              <a:rPr lang="ru-RU" smtClean="0"/>
              <a:t>31.05.2016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60373-B1EE-430C-926A-9AD5AC8AB9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68518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E2893-4832-4489-864C-A7695CE5FCFF}" type="datetimeFigureOut">
              <a:rPr lang="ru-RU" smtClean="0"/>
              <a:t>31.05.2016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60373-B1EE-430C-926A-9AD5AC8AB9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38584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9E2893-4832-4489-864C-A7695CE5FCFF}" type="datetimeFigureOut">
              <a:rPr lang="ru-RU" smtClean="0"/>
              <a:t>31.05.2016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E60373-B1EE-430C-926A-9AD5AC8AB9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8192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Основной</a:t>
            </a:r>
            <a:endParaRPr lang="ru-RU" dirty="0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1294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Привязать к основному</a:t>
            </a:r>
            <a:endParaRPr lang="ru-RU" dirty="0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7574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Привязать к основному</a:t>
            </a:r>
            <a:endParaRPr lang="ru-RU" dirty="0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2316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Привязать к основному</a:t>
            </a:r>
            <a:endParaRPr lang="ru-RU" dirty="0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2951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10</Words>
  <Application>Microsoft Office PowerPoint</Application>
  <PresentationFormat>Произвольный</PresentationFormat>
  <Paragraphs>4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Основной</vt:lpstr>
      <vt:lpstr>Привязать к основному</vt:lpstr>
      <vt:lpstr>Привязать к основному</vt:lpstr>
      <vt:lpstr>Привязать к основному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Основной</dc:title>
  <dc:creator>Zhurov Andrey</dc:creator>
  <cp:lastModifiedBy>Морозова Марина</cp:lastModifiedBy>
  <cp:revision>2</cp:revision>
  <dcterms:created xsi:type="dcterms:W3CDTF">2016-05-31T10:27:49Z</dcterms:created>
  <dcterms:modified xsi:type="dcterms:W3CDTF">2016-05-31T10:37:00Z</dcterms:modified>
</cp:coreProperties>
</file>