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40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25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24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1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35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96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76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51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85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85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1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Москва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294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Привязать к основному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….(</a:t>
            </a:r>
            <a:r>
              <a:rPr lang="en-US" dirty="0" smtClean="0"/>
              <a:t>EX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должна быть указана «Москва» как в основном)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57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Привязать к основному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….(</a:t>
            </a:r>
            <a:r>
              <a:rPr lang="en-US" dirty="0" smtClean="0"/>
              <a:t>EX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должна быть указана «Москва» как в основном)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31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Привязать к основному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….(</a:t>
            </a:r>
            <a:r>
              <a:rPr lang="en-US" dirty="0" smtClean="0"/>
              <a:t>EX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должна быть указана «Москва» как в основном)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29514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Основной</vt:lpstr>
      <vt:lpstr>Привязать к основному</vt:lpstr>
      <vt:lpstr>Привязать к основному</vt:lpstr>
      <vt:lpstr>Привязать к основному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Основной</dc:title>
  <dc:creator>Zhurov Andrey</dc:creator>
  <cp:lastModifiedBy>Zhurov Andrey</cp:lastModifiedBy>
  <cp:revision>1</cp:revision>
  <dcterms:created xsi:type="dcterms:W3CDTF">2016-05-31T10:27:49Z</dcterms:created>
  <dcterms:modified xsi:type="dcterms:W3CDTF">2016-05-31T10:28:01Z</dcterms:modified>
</cp:coreProperties>
</file>