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0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5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4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1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96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6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1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85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85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E2893-4832-4489-864C-A7695CE5FCFF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60373-B1EE-430C-926A-9AD5AC8AB9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1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usev\&#1052;&#1086;&#1103;\&#1057;&#1090;&#1077;&#1088;&#1077;&#1090;&#1100;\1111.pptx!25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5500" y="979488"/>
            <a:ext cx="9144000" cy="2387600"/>
          </a:xfrm>
        </p:spPr>
        <p:txBody>
          <a:bodyPr/>
          <a:lstStyle/>
          <a:p>
            <a:r>
              <a:rPr lang="ru-RU" dirty="0" smtClean="0"/>
              <a:t>Основной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Моснглква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066800" y="838200"/>
            <a:ext cx="3181350" cy="16573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67224"/>
              </p:ext>
            </p:extLst>
          </p:nvPr>
        </p:nvGraphicFramePr>
        <p:xfrm>
          <a:off x="1524000" y="458681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45938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0336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376204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20207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йй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6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08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886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29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965396"/>
              </p:ext>
            </p:extLst>
          </p:nvPr>
        </p:nvGraphicFramePr>
        <p:xfrm>
          <a:off x="0" y="348"/>
          <a:ext cx="12193850" cy="68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Слайд" r:id="rId3" imgW="6094644" imgH="3427618" progId="PowerPoint.Slide.8">
                  <p:link updateAutomatic="1"/>
                </p:oleObj>
              </mc:Choice>
              <mc:Fallback>
                <p:oleObj name="Слайд" r:id="rId3" imgW="6094644" imgH="3427618" progId="PowerPoint.Slide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348"/>
                        <a:ext cx="12193850" cy="6857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905625" y="533400"/>
            <a:ext cx="3971925" cy="1076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FF00"/>
                </a:solidFill>
              </a:rPr>
              <a:t>Отличие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452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</Words>
  <Application>Microsoft Office PowerPoint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C:\Users\AGusev\Моя\Стереть\1111.pptx!256</vt:lpstr>
      <vt:lpstr>Основной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</dc:title>
  <dc:creator>Zhurov Andrey</dc:creator>
  <cp:lastModifiedBy>Гусев Александр Валентинович</cp:lastModifiedBy>
  <cp:revision>5</cp:revision>
  <dcterms:created xsi:type="dcterms:W3CDTF">2016-05-31T10:27:49Z</dcterms:created>
  <dcterms:modified xsi:type="dcterms:W3CDTF">2016-05-31T12:22:32Z</dcterms:modified>
</cp:coreProperties>
</file>