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handoutMasterIdLst>
    <p:handoutMasterId r:id="rId6"/>
  </p:handoutMasterIdLst>
  <p:sldIdLst>
    <p:sldId id="257" r:id="rId2"/>
    <p:sldId id="259" r:id="rId3"/>
    <p:sldId id="260" r:id="rId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8" d="100"/>
          <a:sy n="108" d="100"/>
        </p:scale>
        <p:origin x="-636" y="-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E99B6B6-616C-46E6-9113-8C5555DAADB8}" type="datetimeFigureOut">
              <a:rPr lang="ru-RU" smtClean="0"/>
              <a:t>21.07.2016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B1A6C60-7AF6-496A-88CA-ED125D73115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085675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7D0F50-E3D5-4B2B-98F4-D66EC60F3893}" type="datetimeFigureOut">
              <a:rPr lang="ru-RU" smtClean="0"/>
              <a:t>21.07.2016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47EC3FA-2AEA-4D1C-AC60-1A44577525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30371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4B072F-E19D-4EB5-B574-3CC680F91DB1}" type="datetimeFigureOut">
              <a:rPr lang="ru-RU" smtClean="0"/>
              <a:t>21.07.2016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EA9BAE-2B8F-4CFC-BFCE-31EF4DA45E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17926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4B072F-E19D-4EB5-B574-3CC680F91DB1}" type="datetimeFigureOut">
              <a:rPr lang="ru-RU" smtClean="0"/>
              <a:t>21.07.2016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EA9BAE-2B8F-4CFC-BFCE-31EF4DA45E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2280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4B072F-E19D-4EB5-B574-3CC680F91DB1}" type="datetimeFigureOut">
              <a:rPr lang="ru-RU" smtClean="0"/>
              <a:t>21.07.2016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EA9BAE-2B8F-4CFC-BFCE-31EF4DA45E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30428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4B072F-E19D-4EB5-B574-3CC680F91DB1}" type="datetimeFigureOut">
              <a:rPr lang="ru-RU" smtClean="0"/>
              <a:t>21.07.2016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EA9BAE-2B8F-4CFC-BFCE-31EF4DA45E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25529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4B072F-E19D-4EB5-B574-3CC680F91DB1}" type="datetimeFigureOut">
              <a:rPr lang="ru-RU" smtClean="0"/>
              <a:t>21.07.2016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EA9BAE-2B8F-4CFC-BFCE-31EF4DA45E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33302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4B072F-E19D-4EB5-B574-3CC680F91DB1}" type="datetimeFigureOut">
              <a:rPr lang="ru-RU" smtClean="0"/>
              <a:t>21.07.2016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EA9BAE-2B8F-4CFC-BFCE-31EF4DA45E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60888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4B072F-E19D-4EB5-B574-3CC680F91DB1}" type="datetimeFigureOut">
              <a:rPr lang="ru-RU" smtClean="0"/>
              <a:t>21.07.2016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EA9BAE-2B8F-4CFC-BFCE-31EF4DA45E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31727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4B072F-E19D-4EB5-B574-3CC680F91DB1}" type="datetimeFigureOut">
              <a:rPr lang="ru-RU" smtClean="0"/>
              <a:t>21.07.2016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EA9BAE-2B8F-4CFC-BFCE-31EF4DA45E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37252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4B072F-E19D-4EB5-B574-3CC680F91DB1}" type="datetimeFigureOut">
              <a:rPr lang="ru-RU" smtClean="0"/>
              <a:t>21.07.2016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EA9BAE-2B8F-4CFC-BFCE-31EF4DA45E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95526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4B072F-E19D-4EB5-B574-3CC680F91DB1}" type="datetimeFigureOut">
              <a:rPr lang="ru-RU" smtClean="0"/>
              <a:t>21.07.2016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EA9BAE-2B8F-4CFC-BFCE-31EF4DA45E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969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4B072F-E19D-4EB5-B574-3CC680F91DB1}" type="datetimeFigureOut">
              <a:rPr lang="ru-RU" smtClean="0"/>
              <a:t>21.07.2016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EA9BAE-2B8F-4CFC-BFCE-31EF4DA45E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01736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4B072F-E19D-4EB5-B574-3CC680F91DB1}" type="datetimeFigureOut">
              <a:rPr lang="ru-RU" smtClean="0"/>
              <a:t>21.07.2016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EA9BAE-2B8F-4CFC-BFCE-31EF4DA45E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82464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file:///D:\&#1057;&#1090;&#1077;&#1088;&#1077;&#1090;&#1100;\Excel2PPT.xlsm!&#1051;&#1080;&#1089;&#1090;1!R2C6:R23C19" TargetMode="Externa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Объект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74136829"/>
              </p:ext>
            </p:extLst>
          </p:nvPr>
        </p:nvGraphicFramePr>
        <p:xfrm>
          <a:off x="1728788" y="1355725"/>
          <a:ext cx="8734425" cy="4143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6" name="Лист с поддержкой макросов" r:id="rId3" imgW="8734478" imgH="4143420" progId="Excel.SheetMacroEnabled.12">
                  <p:link updateAutomatic="1"/>
                </p:oleObj>
              </mc:Choice>
              <mc:Fallback>
                <p:oleObj name="Лист с поддержкой макросов" r:id="rId3" imgW="8734478" imgH="4143420" progId="Excel.SheetMacroEnabled.12">
                  <p:link updateAutomatic="1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728788" y="1355725"/>
                        <a:ext cx="8734425" cy="41433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0601457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714548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295892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92</TotalTime>
  <Words>0</Words>
  <Application>Microsoft Office PowerPoint</Application>
  <PresentationFormat>Произвольный</PresentationFormat>
  <Paragraphs>0</Paragraphs>
  <Slides>3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Связи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5" baseType="lpstr">
      <vt:lpstr>Тема Office</vt:lpstr>
      <vt:lpstr>D:\Стереть\Excel2PPT.xlsm!Лист1!R2C6:R23C19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 M</dc:creator>
  <cp:lastModifiedBy>Boroda</cp:lastModifiedBy>
  <cp:revision>4</cp:revision>
  <dcterms:created xsi:type="dcterms:W3CDTF">2016-07-21T13:34:11Z</dcterms:created>
  <dcterms:modified xsi:type="dcterms:W3CDTF">2016-07-21T18:19:10Z</dcterms:modified>
</cp:coreProperties>
</file>