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7" r:id="rId2"/>
    <p:sldId id="259" r:id="rId3"/>
    <p:sldId id="260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55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99B6B6-616C-46E6-9113-8C5555DAADB8}" type="datetimeFigureOut">
              <a:rPr lang="ru-RU" smtClean="0"/>
              <a:t>21.07.2016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1A6C60-7AF6-496A-88CA-ED125D7311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8567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7D0F50-E3D5-4B2B-98F4-D66EC60F3893}" type="datetimeFigureOut">
              <a:rPr lang="ru-RU" smtClean="0"/>
              <a:t>21.07.2016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7EC3FA-2AEA-4D1C-AC60-1A44577525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3037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B072F-E19D-4EB5-B574-3CC680F91DB1}" type="datetimeFigureOut">
              <a:rPr lang="ru-RU" smtClean="0"/>
              <a:t>21.07.2016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A9BAE-2B8F-4CFC-BFCE-31EF4DA45E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792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B072F-E19D-4EB5-B574-3CC680F91DB1}" type="datetimeFigureOut">
              <a:rPr lang="ru-RU" smtClean="0"/>
              <a:t>21.07.2016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A9BAE-2B8F-4CFC-BFCE-31EF4DA45E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28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B072F-E19D-4EB5-B574-3CC680F91DB1}" type="datetimeFigureOut">
              <a:rPr lang="ru-RU" smtClean="0"/>
              <a:t>21.07.2016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A9BAE-2B8F-4CFC-BFCE-31EF4DA45E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042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B072F-E19D-4EB5-B574-3CC680F91DB1}" type="datetimeFigureOut">
              <a:rPr lang="ru-RU" smtClean="0"/>
              <a:t>21.07.2016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A9BAE-2B8F-4CFC-BFCE-31EF4DA45E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552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B072F-E19D-4EB5-B574-3CC680F91DB1}" type="datetimeFigureOut">
              <a:rPr lang="ru-RU" smtClean="0"/>
              <a:t>21.07.2016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A9BAE-2B8F-4CFC-BFCE-31EF4DA45E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330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B072F-E19D-4EB5-B574-3CC680F91DB1}" type="datetimeFigureOut">
              <a:rPr lang="ru-RU" smtClean="0"/>
              <a:t>21.07.2016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A9BAE-2B8F-4CFC-BFCE-31EF4DA45E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88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B072F-E19D-4EB5-B574-3CC680F91DB1}" type="datetimeFigureOut">
              <a:rPr lang="ru-RU" smtClean="0"/>
              <a:t>21.07.2016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A9BAE-2B8F-4CFC-BFCE-31EF4DA45E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172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B072F-E19D-4EB5-B574-3CC680F91DB1}" type="datetimeFigureOut">
              <a:rPr lang="ru-RU" smtClean="0"/>
              <a:t>21.07.2016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A9BAE-2B8F-4CFC-BFCE-31EF4DA45E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3725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B072F-E19D-4EB5-B574-3CC680F91DB1}" type="datetimeFigureOut">
              <a:rPr lang="ru-RU" smtClean="0"/>
              <a:t>21.07.2016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A9BAE-2B8F-4CFC-BFCE-31EF4DA45E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552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B072F-E19D-4EB5-B574-3CC680F91DB1}" type="datetimeFigureOut">
              <a:rPr lang="ru-RU" smtClean="0"/>
              <a:t>21.07.2016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A9BAE-2B8F-4CFC-BFCE-31EF4DA45E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6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B072F-E19D-4EB5-B574-3CC680F91DB1}" type="datetimeFigureOut">
              <a:rPr lang="ru-RU" smtClean="0"/>
              <a:t>21.07.2016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A9BAE-2B8F-4CFC-BFCE-31EF4DA45E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173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B072F-E19D-4EB5-B574-3CC680F91DB1}" type="datetimeFigureOut">
              <a:rPr lang="ru-RU" smtClean="0"/>
              <a:t>21.07.2016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EA9BAE-2B8F-4CFC-BFCE-31EF4DA45E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8246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0145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14548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9589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0</Words>
  <Application>Microsoft Office PowerPoint</Application>
  <PresentationFormat>Широкоэкранный</PresentationFormat>
  <Paragraphs>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 M</dc:creator>
  <cp:lastModifiedBy>A M</cp:lastModifiedBy>
  <cp:revision>3</cp:revision>
  <dcterms:created xsi:type="dcterms:W3CDTF">2016-07-21T13:34:11Z</dcterms:created>
  <dcterms:modified xsi:type="dcterms:W3CDTF">2016-07-21T15:05:00Z</dcterms:modified>
</cp:coreProperties>
</file>