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3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3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153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48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2615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898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868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921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487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5614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06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8448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099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6BE00-529C-4355-B919-3E5F9980D792}" type="datetimeFigureOut">
              <a:rPr lang="ru-RU" smtClean="0"/>
              <a:t>01.02.2017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CFCD75-DF63-46E9-894B-F2CF6D8D69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3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7529189"/>
              </p:ext>
            </p:extLst>
          </p:nvPr>
        </p:nvGraphicFramePr>
        <p:xfrm>
          <a:off x="1519238" y="1400175"/>
          <a:ext cx="6105525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3" imgW="6105545" imgH="3086100" progId="Excel.Sheet.12">
                  <p:embed/>
                </p:oleObj>
              </mc:Choice>
              <mc:Fallback>
                <p:oleObj name="Worksheet" r:id="rId3" imgW="6105545" imgH="30861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9238" y="1400175"/>
                        <a:ext cx="6105525" cy="3086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3034068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Лист Microsoft Excel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Музыкин М.А.</dc:creator>
  <cp:lastModifiedBy>Музыкин М.А.</cp:lastModifiedBy>
  <cp:revision>1</cp:revision>
  <dcterms:created xsi:type="dcterms:W3CDTF">2017-02-01T09:46:29Z</dcterms:created>
  <dcterms:modified xsi:type="dcterms:W3CDTF">2017-02-01T09:48:30Z</dcterms:modified>
</cp:coreProperties>
</file>