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-114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sp>
          <p:nvSpPr>
            <p:cNvPr id="5" name="Freeform 14"/>
            <p:cNvSpPr/>
            <p:nvPr/>
          </p:nvSpPr>
          <p:spPr>
            <a:xfrm>
              <a:off x="0" y="-8467"/>
              <a:ext cx="863600" cy="569797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6" name="Straight Connector 18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9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Isosceles Triangle 22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26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1AD4D-4666-490C-863B-335F998152EB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7A90D-3150-4ECA-BBBA-43C0BF1E09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892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2C65B-A021-45B8-A310-CFA5B9EE1710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6A897-E8FB-4D14-B67C-E16E67CFB1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27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41338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9FE0F5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893175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9FE0F5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7EEE8-EA6B-4172-8C86-EF3D2C319E76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E3C90A3-3AC8-40F8-8850-24C617FF35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441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66D06-81D2-4115-B357-0975507B32A9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6E860-C925-49E5-92DB-064DEFC75F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20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41338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9FE0F5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893175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9FE0F5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32B9C-302B-415B-9022-7D246A1C76F4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667FD1C-0388-48FB-BD3F-E0AE978A45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848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1E416-4448-4449-9702-147BA74BB374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8F30725-1E07-4E57-9A22-FCD6940EF5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22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5DB26-5B3C-4827-8D5F-514FF70E8AFC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037F4-047F-4513-B002-F86151438A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632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CF14-358F-401D-A675-C46575CE4A82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F2376A-4ED5-40AE-9C2D-5903DD3BD1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488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057BC-8F78-480D-ACF7-CBE949FC4A3D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DB543-36D3-46CC-B6CA-3D02BFDEAF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514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2EE0A-6A0D-4692-9C37-4073AD51FAC6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16647-4BC0-40BD-A391-C5488FD86F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18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75913-348C-4459-857C-7F9B9F60DC53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E41BE-2304-4CAB-8AD2-FD118FF821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059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61F4E-B689-46CB-ABA1-6405C287A870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0C431-DE38-4CD5-8FCA-045B800F15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B6D98-2BCA-45B0-9D74-3752D72401EC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ECA84-7D56-432A-96EE-DF4A1626D2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51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8638B-1B61-4364-B1BC-366854012EF3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7B7CE-B030-4558-90F3-39B6920BB7C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464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C37A9-5807-41E0-8930-B67ADFBF977B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5F434E-1E9F-406C-9BCC-E4FCF8AA68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845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A7C9C-6AC5-473B-904F-2B8563161678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13D6C-81C8-4FE1-8397-777096912E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8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3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77863" y="609600"/>
            <a:ext cx="8596312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863" y="2160588"/>
            <a:ext cx="8596312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0CF35E-228D-4C44-BAFD-CCABC09DB3F4}" type="datetimeFigureOut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74866B75-1297-4F31-81EE-9E1042539C9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5" r:id="rId11"/>
    <p:sldLayoutId id="2147483700" r:id="rId12"/>
    <p:sldLayoutId id="2147483706" r:id="rId13"/>
    <p:sldLayoutId id="2147483701" r:id="rId14"/>
    <p:sldLayoutId id="2147483702" r:id="rId15"/>
    <p:sldLayoutId id="2147483703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1506538" y="684213"/>
            <a:ext cx="7767637" cy="1646237"/>
          </a:xfrm>
        </p:spPr>
        <p:txBody>
          <a:bodyPr/>
          <a:lstStyle/>
          <a:p>
            <a:pPr algn="l" eaLnBrk="1" hangingPunct="1"/>
            <a:r>
              <a:rPr lang="ru-RU" altLang="ru-RU" smtClean="0"/>
              <a:t>ДИПЛОМ</a:t>
            </a:r>
            <a:endParaRPr lang="en-US" altLang="ru-RU" smtClean="0"/>
          </a:p>
        </p:txBody>
      </p:sp>
      <p:sp>
        <p:nvSpPr>
          <p:cNvPr id="1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6538" y="4130675"/>
            <a:ext cx="1128712" cy="5461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/>
              <a:t>Курс № </a:t>
            </a:r>
            <a:endParaRPr lang="en-US" dirty="0"/>
          </a:p>
        </p:txBody>
      </p:sp>
      <p:sp>
        <p:nvSpPr>
          <p:cNvPr id="5124" name="Kurs"/>
          <p:cNvSpPr txBox="1">
            <a:spLocks/>
          </p:cNvSpPr>
          <p:nvPr/>
        </p:nvSpPr>
        <p:spPr bwMode="auto">
          <a:xfrm>
            <a:off x="2346325" y="4130675"/>
            <a:ext cx="43592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</a:pPr>
            <a:r>
              <a:rPr lang="ru-RU" altLang="ru-RU">
                <a:solidFill>
                  <a:srgbClr val="7F7F7F"/>
                </a:solidFill>
              </a:rPr>
              <a:t>1 </a:t>
            </a:r>
            <a:r>
              <a:rPr lang="ru-RU" altLang="ru-RU">
                <a:solidFill>
                  <a:srgbClr val="C00000"/>
                </a:solidFill>
              </a:rPr>
              <a:t>(вставить номер курса из столбца В)</a:t>
            </a:r>
            <a:endParaRPr lang="en-US" altLang="ru-RU">
              <a:solidFill>
                <a:srgbClr val="C00000"/>
              </a:solidFill>
            </a:endParaRPr>
          </a:p>
        </p:txBody>
      </p:sp>
      <p:sp>
        <p:nvSpPr>
          <p:cNvPr id="28" name="Data"/>
          <p:cNvSpPr txBox="1">
            <a:spLocks/>
          </p:cNvSpPr>
          <p:nvPr/>
        </p:nvSpPr>
        <p:spPr>
          <a:xfrm>
            <a:off x="1506538" y="4716463"/>
            <a:ext cx="6475412" cy="54610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defRPr/>
            </a:pPr>
            <a:r>
              <a:rPr lang="ru-RU" dirty="0"/>
              <a:t>12 февраля – 13 марта 2017 г. </a:t>
            </a:r>
            <a:r>
              <a:rPr lang="ru-RU" dirty="0">
                <a:solidFill>
                  <a:srgbClr val="C00000"/>
                </a:solidFill>
              </a:rPr>
              <a:t>(вставить даты из столбца Е)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126" name="Подзаголовок 2"/>
          <p:cNvSpPr txBox="1">
            <a:spLocks/>
          </p:cNvSpPr>
          <p:nvPr/>
        </p:nvSpPr>
        <p:spPr bwMode="auto">
          <a:xfrm>
            <a:off x="1506538" y="2717800"/>
            <a:ext cx="6475412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</a:pPr>
            <a:r>
              <a:rPr lang="ru-RU" altLang="ru-RU">
                <a:solidFill>
                  <a:srgbClr val="7F7F7F"/>
                </a:solidFill>
              </a:rPr>
              <a:t>Выдан за отличное прохождение</a:t>
            </a:r>
            <a:endParaRPr lang="en-US" altLang="ru-RU">
              <a:solidFill>
                <a:srgbClr val="7F7F7F"/>
              </a:solidFill>
            </a:endParaRPr>
          </a:p>
        </p:txBody>
      </p:sp>
      <p:sp>
        <p:nvSpPr>
          <p:cNvPr id="5127" name="FIO"/>
          <p:cNvSpPr txBox="1">
            <a:spLocks/>
          </p:cNvSpPr>
          <p:nvPr/>
        </p:nvSpPr>
        <p:spPr bwMode="auto">
          <a:xfrm>
            <a:off x="1506538" y="3403600"/>
            <a:ext cx="6475412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</a:pPr>
            <a:r>
              <a:rPr lang="ru-RU" altLang="ru-RU">
                <a:solidFill>
                  <a:srgbClr val="7F7F7F"/>
                </a:solidFill>
              </a:rPr>
              <a:t>ФИО учащегося </a:t>
            </a:r>
            <a:r>
              <a:rPr lang="ru-RU" altLang="ru-RU">
                <a:solidFill>
                  <a:srgbClr val="C00000"/>
                </a:solidFill>
              </a:rPr>
              <a:t>(вставить ФИО из столбца А)</a:t>
            </a:r>
            <a:endParaRPr lang="en-US" altLang="ru-RU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</TotalTime>
  <Words>40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Trebuchet MS</vt:lpstr>
      <vt:lpstr>Arial</vt:lpstr>
      <vt:lpstr>Wingdings 3</vt:lpstr>
      <vt:lpstr>Calibri</vt:lpstr>
      <vt:lpstr>Грань</vt:lpstr>
      <vt:lpstr>ДИПЛОМ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ДИПЛОМ</dc:title>
  <dc:creator>Админ</dc:creator>
  <cp:lastModifiedBy>Морозова Марина</cp:lastModifiedBy>
  <cp:revision>4</cp:revision>
  <dcterms:created xsi:type="dcterms:W3CDTF">2017-02-25T15:17:37Z</dcterms:created>
  <dcterms:modified xsi:type="dcterms:W3CDTF">2017-02-28T09:31:14Z</dcterms:modified>
</cp:coreProperties>
</file>