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93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Продажи февраля</a:t>
            </a:r>
          </a:p>
        </c:rich>
      </c:tx>
      <c:layout>
        <c:manualLayout>
          <c:xMode val="edge"/>
          <c:yMode val="edge"/>
          <c:x val="0.30760892209989404"/>
          <c:y val="2.251278752921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F852-41F9-A856-09E4CA16283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85-4515-B03A-9E25E1845278}"/>
              </c:ext>
            </c:extLst>
          </c:dPt>
          <c:dPt>
            <c:idx val="2"/>
            <c:invertIfNegative val="0"/>
            <c:bubble3D val="0"/>
            <c:spPr>
              <a:solidFill>
                <a:srgbClr val="4472C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852-41F9-A856-09E4CA16283E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785-4515-B03A-9E25E1845278}"/>
              </c:ext>
            </c:extLst>
          </c:dPt>
          <c:cat>
            <c:strRef>
              <c:f>Лист1!$A$2:$A$5</c:f>
              <c:strCache>
                <c:ptCount val="4"/>
                <c:pt idx="0">
                  <c:v>Иванов</c:v>
                </c:pt>
                <c:pt idx="1">
                  <c:v>Петров</c:v>
                </c:pt>
                <c:pt idx="2">
                  <c:v>Сидоров</c:v>
                </c:pt>
                <c:pt idx="3">
                  <c:v>Светлов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52-41F9-A856-09E4CA162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91090400"/>
        <c:axId val="291094336"/>
      </c:barChart>
      <c:catAx>
        <c:axId val="291090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1094336"/>
        <c:auto val="1"/>
        <c:lblAlgn val="ctr"/>
        <c:lblOffset val="100"/>
        <c:noMultiLvlLbl val="0"/>
      </c:catAx>
      <c:valAx>
        <c:axId val="29109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1090400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Продажи января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C3-4F47-9AFA-7CEB3A8428A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C3-4F47-9AFA-7CEB3A8428A3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C3-4F47-9AFA-7CEB3A8428A3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C3-4F47-9AFA-7CEB3A8428A3}"/>
              </c:ext>
            </c:extLst>
          </c:dPt>
          <c:cat>
            <c:strRef>
              <c:f>Лист1!$A$2:$A$5</c:f>
              <c:strCache>
                <c:ptCount val="4"/>
                <c:pt idx="0">
                  <c:v>Сидоров</c:v>
                </c:pt>
                <c:pt idx="1">
                  <c:v>Петров</c:v>
                </c:pt>
                <c:pt idx="2">
                  <c:v>Иванов</c:v>
                </c:pt>
                <c:pt idx="3">
                  <c:v>Светлов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C3-4F47-9AFA-7CEB3A842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4714448"/>
        <c:axId val="374719368"/>
      </c:barChart>
      <c:catAx>
        <c:axId val="37471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4719368"/>
        <c:auto val="1"/>
        <c:lblAlgn val="ctr"/>
        <c:lblOffset val="100"/>
        <c:noMultiLvlLbl val="0"/>
      </c:catAx>
      <c:valAx>
        <c:axId val="374719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4714448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897A0-7195-45C4-BBE6-2E49E95B0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3B0DFB5-3E9A-44D9-B505-E9E48AF97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A94E7C-B3EA-4A2D-A1DD-B4F39B8DF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86A645-5C7D-42BC-8AFA-9074BFDED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05B8F0-EE55-4245-9F43-915D14B3D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15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DE6699-AE10-4206-89E5-77323F3B3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3D8C03-F69D-451D-BFE8-78483E291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21E46A-102C-40EF-9EB5-75810B0B2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B6793-B343-470F-B221-CBCD8EC83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BE12E4-B6A1-46C8-AD3B-3D3FA66C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933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30317C8-7A64-457A-83EF-FF010443F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A50EDC-DF1C-4075-90DA-46059C21E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0B9497-8AA6-4DEC-8EB7-955DBE6D1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C94D57-9F1F-4A88-B070-E55CB9209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001A8-F869-4F1A-863A-B68F35216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84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CFBC0-B6AE-4FA3-A18A-390B0125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923457-AAFC-4F3B-B5D1-B372215CB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F06C21-064D-4220-835A-4AA18B9E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352B0-CB0A-4B6C-906E-0553A54C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63894A-F0B4-4FBE-93C9-31019B6C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5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860C5-BB19-4DA7-BD8C-DE63F45FB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F490CD-2818-4078-BC3E-B2B7BCF50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AF74CE-28EE-4C54-B116-BF4316DE3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7B8111-64E1-4642-B7A0-47EF843C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9938A6-E1E4-4995-815E-D71126872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63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768A8-C451-4EAD-9C9B-AD8F892E0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46670F-B314-4128-9CE5-CFC56B94A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9C8529-98AC-4920-93F9-003AE956C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933DC9-6710-4600-9CC9-E194B4EFE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B3C318-475B-4B74-8840-B0C871316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2BDC75-2403-4B4D-ACAE-0D58F8F9F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58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C925E-2E57-4EAE-B891-2EA109BBB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E09E9-F6A3-4E5C-8880-9D0205E3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9AA9FD7-6F18-4117-B3E7-AE908FF6C6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3B3FBA-0558-44AC-82A2-C8115BADF2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F1CFDE7-61C4-4572-B0F9-4AE41BA90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4BCEC8B-CB35-46BE-93C7-56BEA9C83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50C2F2-09A5-49A6-A984-0556B9299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DC32C1-BB3D-442D-8AEA-2E8AB6093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742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9F9C88-FACA-473D-980F-05E2B4C97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7CE50A-8203-4356-83F7-1F565F4DE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0F3CA9C-EDC7-46F5-AA51-8FB91480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74B5ABB-1178-47F5-A4F2-CAEED87F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0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A83CAB-FAD7-4636-ACF7-34A4EA70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473B40-F4A5-47D3-8DA8-0F054DF4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ACC9D65-7214-4C6E-8BA8-47E21751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71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1C40F-869F-40E8-BFF2-8713C5E07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CFD4E5-38F3-4493-90AD-B9656CC27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C1AF084-27C4-401C-889B-8DF073A7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D364DD8-D91E-499A-B5C3-1DEEF74BC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7054AE-9A02-4EBD-8A7E-58158084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57C6DD-F25A-4B65-B8E0-4FA94AC7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8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2CE844-C68E-4C0B-B48A-5F734666D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969BDF3-DA26-493A-83C9-5DE5CA90E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3B98F1-9E40-440A-A4C0-0F3D09545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7F4FC8-4FAC-44A2-B3DD-CF77C720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8BF8C9-5049-4898-B414-E578246C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6D7C14-E187-478A-8D0D-3757E2D3B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21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E14AEE-562F-47CA-8EA3-882CABB6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1E9524-A4FD-4950-9532-E82CF9FD0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CF5337-B236-4334-AF0D-FCABFA4922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F6D1B-73AC-4166-9550-35374C7F27F6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9A4BED-AA21-4037-A762-EC8676FA7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D5A0B2-4E78-499A-876A-BB84C12B0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CB78-E065-4D25-AC11-8647DC3CF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9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1910827-C040-4EDC-87A9-86AE08A60D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3652035"/>
              </p:ext>
            </p:extLst>
          </p:nvPr>
        </p:nvGraphicFramePr>
        <p:xfrm>
          <a:off x="6001327" y="1599428"/>
          <a:ext cx="5241636" cy="338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2361B835-0738-4D0A-949A-DAF16D7BEC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7178505"/>
              </p:ext>
            </p:extLst>
          </p:nvPr>
        </p:nvGraphicFramePr>
        <p:xfrm>
          <a:off x="490682" y="1599429"/>
          <a:ext cx="5241636" cy="3384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2465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</dc:creator>
  <cp:lastModifiedBy>adm</cp:lastModifiedBy>
  <cp:revision>5</cp:revision>
  <dcterms:created xsi:type="dcterms:W3CDTF">2017-07-18T17:54:36Z</dcterms:created>
  <dcterms:modified xsi:type="dcterms:W3CDTF">2017-07-18T18:35:49Z</dcterms:modified>
</cp:coreProperties>
</file>