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7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6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1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0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8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0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61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7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1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B694-E9CB-417B-8EBC-9D3C78E9FD5A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FCB2-7BB7-47CA-BBA2-7AE5B327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0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5;&#1074;&#1075;&#1077;&#1085;&#1080;&#1081;\Desktop\&#1060;&#1086;&#1088;&#1091;&#1084;.xlsm!1!R1C1:R21C9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5;&#1074;&#1075;&#1077;&#1085;&#1080;&#1081;\Desktop\&#1060;&#1086;&#1088;&#1091;&#1084;.xlsm!2!R1C1:R21C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5;&#1074;&#1075;&#1077;&#1085;&#1080;&#1081;\Desktop\&#1060;&#1086;&#1088;&#1091;&#1084;.xlsm!3!R1C1:R21C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32202"/>
              </p:ext>
            </p:extLst>
          </p:nvPr>
        </p:nvGraphicFramePr>
        <p:xfrm>
          <a:off x="768123" y="523648"/>
          <a:ext cx="8898391" cy="6232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Лист с поддержкой макросов" r:id="rId3" imgW="5494055" imgH="3847974" progId="Excel.SheetMacroEnabled.12">
                  <p:link updateAutomatic="1"/>
                </p:oleObj>
              </mc:Choice>
              <mc:Fallback>
                <p:oleObj name="Лист с поддержкой макросов" r:id="rId3" imgW="5494055" imgH="384797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8123" y="523648"/>
                        <a:ext cx="8898391" cy="6232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33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921684"/>
              </p:ext>
            </p:extLst>
          </p:nvPr>
        </p:nvGraphicFramePr>
        <p:xfrm>
          <a:off x="931409" y="99721"/>
          <a:ext cx="9649505" cy="6758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Лист с поддержкой макросов" r:id="rId3" imgW="5494055" imgH="3847974" progId="Excel.SheetMacroEnabled.12">
                  <p:link updateAutomatic="1"/>
                </p:oleObj>
              </mc:Choice>
              <mc:Fallback>
                <p:oleObj name="Лист с поддержкой макросов" r:id="rId3" imgW="5494055" imgH="384797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1409" y="99721"/>
                        <a:ext cx="9649505" cy="6758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80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945626"/>
              </p:ext>
            </p:extLst>
          </p:nvPr>
        </p:nvGraphicFramePr>
        <p:xfrm>
          <a:off x="702809" y="0"/>
          <a:ext cx="9878105" cy="6918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Лист с поддержкой макросов" r:id="rId3" imgW="5494055" imgH="3847974" progId="Excel.SheetMacroEnabled.12">
                  <p:link updateAutomatic="1"/>
                </p:oleObj>
              </mc:Choice>
              <mc:Fallback>
                <p:oleObj name="Лист с поддержкой макросов" r:id="rId3" imgW="5494055" imgH="384797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2809" y="0"/>
                        <a:ext cx="9878105" cy="6918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614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C:\Users\Евгений\Desktop\Форум.xlsm!1!R1C1:R21C9</vt:lpstr>
      <vt:lpstr>C:\Users\Евгений\Desktop\Форум.xlsm!2!R1C1:R21C9</vt:lpstr>
      <vt:lpstr>C:\Users\Евгений\Desktop\Форум.xlsm!3!R1C1:R21C9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1</cp:revision>
  <dcterms:created xsi:type="dcterms:W3CDTF">2019-05-26T11:43:17Z</dcterms:created>
  <dcterms:modified xsi:type="dcterms:W3CDTF">2019-05-26T11:45:56Z</dcterms:modified>
</cp:coreProperties>
</file>