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4" d="100"/>
          <a:sy n="24" d="100"/>
        </p:scale>
        <p:origin x="72" y="1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B694-E9CB-417B-8EBC-9D3C78E9FD5A}" type="datetimeFigureOut">
              <a:rPr lang="ru-RU" smtClean="0"/>
              <a:t>26.05.2019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FCB2-7BB7-47CA-BBA2-7AE5B32752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064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B694-E9CB-417B-8EBC-9D3C78E9FD5A}" type="datetimeFigureOut">
              <a:rPr lang="ru-RU" smtClean="0"/>
              <a:t>26.05.2019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FCB2-7BB7-47CA-BBA2-7AE5B32752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517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B694-E9CB-417B-8EBC-9D3C78E9FD5A}" type="datetimeFigureOut">
              <a:rPr lang="ru-RU" smtClean="0"/>
              <a:t>26.05.2019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FCB2-7BB7-47CA-BBA2-7AE5B32752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10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B694-E9CB-417B-8EBC-9D3C78E9FD5A}" type="datetimeFigureOut">
              <a:rPr lang="ru-RU" smtClean="0"/>
              <a:t>26.05.2019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FCB2-7BB7-47CA-BBA2-7AE5B32752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383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B694-E9CB-417B-8EBC-9D3C78E9FD5A}" type="datetimeFigureOut">
              <a:rPr lang="ru-RU" smtClean="0"/>
              <a:t>26.05.2019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FCB2-7BB7-47CA-BBA2-7AE5B32752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72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B694-E9CB-417B-8EBC-9D3C78E9FD5A}" type="datetimeFigureOut">
              <a:rPr lang="ru-RU" smtClean="0"/>
              <a:t>26.05.2019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FCB2-7BB7-47CA-BBA2-7AE5B32752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04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B694-E9CB-417B-8EBC-9D3C78E9FD5A}" type="datetimeFigureOut">
              <a:rPr lang="ru-RU" smtClean="0"/>
              <a:t>26.05.2019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FCB2-7BB7-47CA-BBA2-7AE5B32752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202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B694-E9CB-417B-8EBC-9D3C78E9FD5A}" type="datetimeFigureOut">
              <a:rPr lang="ru-RU" smtClean="0"/>
              <a:t>26.05.2019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FCB2-7BB7-47CA-BBA2-7AE5B32752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616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B694-E9CB-417B-8EBC-9D3C78E9FD5A}" type="datetimeFigureOut">
              <a:rPr lang="ru-RU" smtClean="0"/>
              <a:t>26.05.2019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FCB2-7BB7-47CA-BBA2-7AE5B32752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70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B694-E9CB-417B-8EBC-9D3C78E9FD5A}" type="datetimeFigureOut">
              <a:rPr lang="ru-RU" smtClean="0"/>
              <a:t>26.05.2019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FCB2-7BB7-47CA-BBA2-7AE5B32752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910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B694-E9CB-417B-8EBC-9D3C78E9FD5A}" type="datetimeFigureOut">
              <a:rPr lang="ru-RU" smtClean="0"/>
              <a:t>26.05.2019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8FCB2-7BB7-47CA-BBA2-7AE5B32752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52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7B694-E9CB-417B-8EBC-9D3C78E9FD5A}" type="datetimeFigureOut">
              <a:rPr lang="ru-RU" smtClean="0"/>
              <a:t>26.05.2019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8FCB2-7BB7-47CA-BBA2-7AE5B32752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809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5;&#1074;&#1075;&#1077;&#1085;&#1080;&#1081;\Desktop\&#1060;&#1086;&#1088;&#1091;&#1084;.xlsm!1!R1C1:R21C9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5;&#1074;&#1075;&#1077;&#1085;&#1080;&#1081;\Desktop\&#1060;&#1086;&#1088;&#1091;&#1084;.xlsm!2!R1C1:R21C9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5;&#1074;&#1075;&#1077;&#1085;&#1080;&#1081;\Desktop\&#1060;&#1086;&#1088;&#1091;&#1084;.xlsm!3!R1C1:R21C9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632202"/>
              </p:ext>
            </p:extLst>
          </p:nvPr>
        </p:nvGraphicFramePr>
        <p:xfrm>
          <a:off x="768123" y="523648"/>
          <a:ext cx="8898391" cy="6232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Лист с поддержкой макросов" r:id="rId3" imgW="5494055" imgH="3847974" progId="Excel.SheetMacroEnabled.12">
                  <p:link updateAutomatic="1"/>
                </p:oleObj>
              </mc:Choice>
              <mc:Fallback>
                <p:oleObj name="Лист с поддержкой макросов" r:id="rId3" imgW="5494055" imgH="3847974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8123" y="523648"/>
                        <a:ext cx="8898391" cy="62322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0333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3921684"/>
              </p:ext>
            </p:extLst>
          </p:nvPr>
        </p:nvGraphicFramePr>
        <p:xfrm>
          <a:off x="931409" y="99721"/>
          <a:ext cx="9649505" cy="67582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Лист с поддержкой макросов" r:id="rId3" imgW="5494055" imgH="3847974" progId="Excel.SheetMacroEnabled.12">
                  <p:link updateAutomatic="1"/>
                </p:oleObj>
              </mc:Choice>
              <mc:Fallback>
                <p:oleObj name="Лист с поддержкой макросов" r:id="rId3" imgW="5494055" imgH="3847974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1409" y="99721"/>
                        <a:ext cx="9649505" cy="67582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0804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7945626"/>
              </p:ext>
            </p:extLst>
          </p:nvPr>
        </p:nvGraphicFramePr>
        <p:xfrm>
          <a:off x="702809" y="0"/>
          <a:ext cx="9878105" cy="6918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Лист с поддержкой макросов" r:id="rId3" imgW="5494055" imgH="3847974" progId="Excel.SheetMacroEnabled.12">
                  <p:link updateAutomatic="1"/>
                </p:oleObj>
              </mc:Choice>
              <mc:Fallback>
                <p:oleObj name="Лист с поддержкой макросов" r:id="rId3" imgW="5494055" imgH="3847974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2809" y="0"/>
                        <a:ext cx="9878105" cy="69183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86147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Широкоэкранный</PresentationFormat>
  <Paragraphs>0</Paragraphs>
  <Slides>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Связи</vt:lpstr>
      </vt:variant>
      <vt:variant>
        <vt:i4>3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C:\Users\Евгений\Desktop\Форум.xlsm!1!R1C1:R21C9</vt:lpstr>
      <vt:lpstr>C:\Users\Евгений\Desktop\Форум.xlsm!2!R1C1:R21C9</vt:lpstr>
      <vt:lpstr>C:\Users\Евгений\Desktop\Форум.xlsm!3!R1C1:R21C9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Евгений</dc:creator>
  <cp:lastModifiedBy>Евгений</cp:lastModifiedBy>
  <cp:revision>1</cp:revision>
  <dcterms:created xsi:type="dcterms:W3CDTF">2019-05-26T11:43:17Z</dcterms:created>
  <dcterms:modified xsi:type="dcterms:W3CDTF">2019-05-26T11:45:56Z</dcterms:modified>
</cp:coreProperties>
</file>