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3B2D4-F6E2-41DC-BDB2-CF03F249B53D}" type="datetimeFigureOut">
              <a:rPr lang="ru-RU" smtClean="0"/>
              <a:pPr/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C7131-30E5-48C7-AFF4-052248D45A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задачи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00:01)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785926"/>
            <a:ext cx="86439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 показе преподаватель читает условия со слайда и дает команду на решение задачи, нажимает кнопку и запускается таймер. Когда таймер обнулится звучит звуковой сигнал. При этом слайд остается на экране чтобы обучаемые видели условия задачи и оставшееся им время. И если можно при обнулении таймера на весь слайд вместо задачи появлялась надпись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«ВРЕМЯ ВЫШЛО».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Управляющая кнопка: настраиваемая 1">
            <a:hlinkClick r:id="" action="ppaction://noaction" highlightClick="1"/>
          </p:cNvPr>
          <p:cNvSpPr/>
          <p:nvPr/>
        </p:nvSpPr>
        <p:spPr>
          <a:xfrm>
            <a:off x="2987824" y="1196752"/>
            <a:ext cx="2952328" cy="432048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ЗАПУСК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2204864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ВРЕМЯ ВЫШЛО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00:02)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00:03)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00:04)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00:05)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00:06)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00:07)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00:08)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00:09)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214290"/>
            <a:ext cx="378621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(время 00:10)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2" grpId="0" animBg="1"/>
      <p:bldP spid="7" grpId="0"/>
      <p:bldP spid="7" grpId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105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Elena</cp:lastModifiedBy>
  <cp:revision>7</cp:revision>
  <dcterms:created xsi:type="dcterms:W3CDTF">2013-04-01T09:56:11Z</dcterms:created>
  <dcterms:modified xsi:type="dcterms:W3CDTF">2013-04-01T10:50:27Z</dcterms:modified>
</cp:coreProperties>
</file>