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3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C17F08-6AB0-4BA2-827F-60C6BF92C954}" type="datetimeFigureOut">
              <a:rPr lang="ru-RU" smtClean="0"/>
              <a:t>01.04.2013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F125C-D344-427B-8944-E26FD6ADA27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3B2D4-F6E2-41DC-BDB2-CF03F249B53D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C7131-30E5-48C7-AFF4-052248D45A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3B2D4-F6E2-41DC-BDB2-CF03F249B53D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C7131-30E5-48C7-AFF4-052248D45A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3B2D4-F6E2-41DC-BDB2-CF03F249B53D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C7131-30E5-48C7-AFF4-052248D45A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3B2D4-F6E2-41DC-BDB2-CF03F249B53D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C7131-30E5-48C7-AFF4-052248D45A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3B2D4-F6E2-41DC-BDB2-CF03F249B53D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C7131-30E5-48C7-AFF4-052248D45A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3B2D4-F6E2-41DC-BDB2-CF03F249B53D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C7131-30E5-48C7-AFF4-052248D45A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3B2D4-F6E2-41DC-BDB2-CF03F249B53D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C7131-30E5-48C7-AFF4-052248D45A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3B2D4-F6E2-41DC-BDB2-CF03F249B53D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C7131-30E5-48C7-AFF4-052248D45A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3B2D4-F6E2-41DC-BDB2-CF03F249B53D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C7131-30E5-48C7-AFF4-052248D45A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3B2D4-F6E2-41DC-BDB2-CF03F249B53D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C7131-30E5-48C7-AFF4-052248D45A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3B2D4-F6E2-41DC-BDB2-CF03F249B53D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C7131-30E5-48C7-AFF4-052248D45A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3B2D4-F6E2-41DC-BDB2-CF03F249B53D}" type="datetimeFigureOut">
              <a:rPr lang="ru-RU" smtClean="0"/>
              <a:pPr/>
              <a:t>01.04.2013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C7131-30E5-48C7-AFF4-052248D45AC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214290"/>
            <a:ext cx="8643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Решение задачи</a:t>
            </a:r>
            <a:endParaRPr lang="ru-RU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29190" y="214290"/>
            <a:ext cx="37862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(время 00:10)</a:t>
            </a:r>
            <a:endParaRPr lang="ru-RU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1785926"/>
            <a:ext cx="864399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При показе преподаватель читает условия со слайда и дает команду на решение задачи, нажимает кнопку и запускается таймер. Когда таймер обнулится звучит звуковой сигнал. При этом слайд остается на экране чтобы обучаемые видели условия задачи и оставшееся им время. И если можно при обнулении таймера на весь </a:t>
            </a:r>
            <a:r>
              <a:rPr lang="ru-RU" sz="3200" smtClean="0"/>
              <a:t>слайд вместо задачи появлялась </a:t>
            </a:r>
            <a:r>
              <a:rPr lang="ru-RU" sz="3200" dirty="0" smtClean="0"/>
              <a:t>надпись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«ВРЕМЯ ВЫШЛО».</a:t>
            </a:r>
            <a:endParaRPr lang="ru-RU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43042" y="2214554"/>
            <a:ext cx="6000792" cy="34163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Текст задачи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071802" y="357166"/>
            <a:ext cx="2428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00:09</a:t>
            </a:r>
            <a:endParaRPr lang="ru-RU" sz="7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71802" y="428604"/>
            <a:ext cx="2428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00:10</a:t>
            </a:r>
            <a:endParaRPr lang="ru-RU" sz="7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00364" y="357166"/>
            <a:ext cx="2428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00:08</a:t>
            </a:r>
            <a:endParaRPr lang="ru-RU" sz="7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2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0500"/>
                            </p:stCondLst>
                            <p:childTnLst>
                              <p:par>
                                <p:cTn id="18" presetID="1" presetClass="exit" presetSubtype="0" fill="hold" grpId="1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0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1"/>
      <p:bldP spid="7" grpId="2"/>
      <p:bldP spid="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71</Words>
  <Application>Microsoft Office PowerPoint</Application>
  <PresentationFormat>Экран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Zver</cp:lastModifiedBy>
  <cp:revision>8</cp:revision>
  <dcterms:created xsi:type="dcterms:W3CDTF">2013-04-01T09:56:11Z</dcterms:created>
  <dcterms:modified xsi:type="dcterms:W3CDTF">2013-04-01T19:42:35Z</dcterms:modified>
</cp:coreProperties>
</file>