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задачи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9190" y="214290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(время 00:10)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785926"/>
            <a:ext cx="86439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При показе преподаватель читает условия со слайда и дает команду на решение задачи, нажимает кнопку и запускается таймер. Когда таймер обнулится звучит звуковой сигнал. При этом слайд остается на экране чтобы обучаемые видели условия задачи и оставшееся им время. И если можно при обнулении таймера на </a:t>
            </a:r>
            <a:r>
              <a:rPr lang="ru-RU" sz="3200" dirty="0" smtClean="0"/>
              <a:t>весь </a:t>
            </a:r>
            <a:r>
              <a:rPr lang="ru-RU" sz="3200" smtClean="0"/>
              <a:t>слайд вместо задачи появлялась </a:t>
            </a:r>
            <a:r>
              <a:rPr lang="ru-RU" sz="3200" dirty="0" smtClean="0"/>
              <a:t>надпись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«ВРЕМЯ ВЫШЛО».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66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2013-04-01T09:56:11Z</dcterms:created>
  <dcterms:modified xsi:type="dcterms:W3CDTF">2013-04-01T10:10:09Z</dcterms:modified>
</cp:coreProperties>
</file>