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0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F73B15-BF91-48E5-A6BD-4309F726E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C2181B3-721A-4BA2-8459-2B32B4BC54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3CE155B-0AE5-467F-B7C6-633EE71D7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2B656-A8FF-4BF9-9A06-28DC68017127}" type="datetimeFigureOut">
              <a:rPr lang="ru-RU" smtClean="0"/>
              <a:t>08.06.2021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5DBD59-8C7F-40D7-A8F9-6C9EABE6E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5E1159B-3C95-49EB-975E-D104E8115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502D4-D17A-44B8-8F49-34A38D548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203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CBB40C-8532-4340-942F-9B5B0AC43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B8EEBC1-4000-483A-BE5E-3A10CDC738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8565C1E-CF3C-4119-ABD5-1503364E8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2B656-A8FF-4BF9-9A06-28DC68017127}" type="datetimeFigureOut">
              <a:rPr lang="ru-RU" smtClean="0"/>
              <a:t>08.06.2021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80E5A7-B75C-4C6D-9114-2DC930E15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893C56-27D0-4C77-A7B5-35A3DD167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502D4-D17A-44B8-8F49-34A38D548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1892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F4E66AA-FCA4-4679-92EC-F4DEAC5240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8900E9-BE35-4410-B05F-F07183FD7D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6F3CFD-B091-41F7-9B7D-00F6116EA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2B656-A8FF-4BF9-9A06-28DC68017127}" type="datetimeFigureOut">
              <a:rPr lang="ru-RU" smtClean="0"/>
              <a:t>08.06.2021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1490EA3-FD5F-4D67-B7A0-835E881F5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676AC4-673E-4D9D-889D-C7107ADD0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502D4-D17A-44B8-8F49-34A38D548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0096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F9DD6B-2382-4794-88EE-DCB73A491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2AB98D-CCA8-4142-9537-2EA748F85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A86D90-6576-49F8-8085-A70EE488A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2B656-A8FF-4BF9-9A06-28DC68017127}" type="datetimeFigureOut">
              <a:rPr lang="ru-RU" smtClean="0"/>
              <a:t>08.06.2021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B1F29B-D8DA-4EAB-BCFF-18A4DD771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EFCE047-E9D0-40E0-B2ED-E3301E899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502D4-D17A-44B8-8F49-34A38D548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445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5EFBD6-9B4F-49FA-A7C1-077246873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3AD8F78-D8D5-4D9B-93D2-2E9591CB7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E1B474F-C156-4457-90C1-BAC4CC09A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2B656-A8FF-4BF9-9A06-28DC68017127}" type="datetimeFigureOut">
              <a:rPr lang="ru-RU" smtClean="0"/>
              <a:t>08.06.2021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19BEE3-AF75-4127-9EE1-4E80B9375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ED70F5-4EF9-410B-9A3B-85F821752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502D4-D17A-44B8-8F49-34A38D548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6277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324D5F-FECA-4304-A8E2-638BA50EC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A3FBCF-7F73-4703-81BA-FD7747E3FF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E463B7E-53AF-4B49-A232-D46C66FBEA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79A4C1B-0D39-4829-A2FE-E110DA9E7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2B656-A8FF-4BF9-9A06-28DC68017127}" type="datetimeFigureOut">
              <a:rPr lang="ru-RU" smtClean="0"/>
              <a:t>08.06.2021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5E7EDB3-2699-40A8-9486-0FA8458FC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099C9B8-EB09-45A2-8A7C-F63BB3000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502D4-D17A-44B8-8F49-34A38D548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371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196A5F-3061-47B4-8B1B-FFA6DFAB3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A669CA5-AE9D-4C3E-BD61-8B4B788EC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28CA731-6FE7-4A0A-9DAE-2F7CCB706F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513A72F-0057-4767-B5AA-91B629B5E7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757C4A6-4A13-4B59-B986-AD7883444A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FF93BBA-84E5-44A9-84BB-CCD3B6AC3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2B656-A8FF-4BF9-9A06-28DC68017127}" type="datetimeFigureOut">
              <a:rPr lang="ru-RU" smtClean="0"/>
              <a:t>08.06.2021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FC6A2FC-71B4-4A28-86E8-6A5CC7085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6656D5A-3742-463F-92C8-A48D48F56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502D4-D17A-44B8-8F49-34A38D548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254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D011EF-C585-4982-B054-DDCAF0381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7803427-7AA1-4439-97FB-13ACEAFB8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2B656-A8FF-4BF9-9A06-28DC68017127}" type="datetimeFigureOut">
              <a:rPr lang="ru-RU" smtClean="0"/>
              <a:t>08.06.2021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6C72F94-E5B6-4FE5-97BA-BA7F43F64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1749ACC-AFBF-4123-8DFB-98BBB54E9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502D4-D17A-44B8-8F49-34A38D548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449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6B5A3D7-06AB-4CC4-A062-BA77DE672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2B656-A8FF-4BF9-9A06-28DC68017127}" type="datetimeFigureOut">
              <a:rPr lang="ru-RU" smtClean="0"/>
              <a:t>08.06.2021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77DCA69-082F-4CF2-8337-6A8AADFD0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169E6ED-042F-4499-B684-A907BEAE6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502D4-D17A-44B8-8F49-34A38D548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962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B650FA-ADC8-4DFC-AA0B-45C5BC822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337EBD-5F9F-4CD0-9C64-730AFAE3F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61E6D4D-CF42-4D84-AD01-B43B5F1AB8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87C4734-EDB9-4652-960B-03D5C1664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2B656-A8FF-4BF9-9A06-28DC68017127}" type="datetimeFigureOut">
              <a:rPr lang="ru-RU" smtClean="0"/>
              <a:t>08.06.2021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CDD6A75-77D9-47A6-8362-1C1709DB6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11D851E-59CB-49B8-9365-3570B51E1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502D4-D17A-44B8-8F49-34A38D548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106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553F78-0C4E-4B0A-B5C4-F890E078D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FA81334-3568-4EB6-8421-6349CDBEDD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653BE71-5CCD-4D70-8B55-2A5EC92D97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B66A38C-4A24-47FF-839C-698BBBEFA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2B656-A8FF-4BF9-9A06-28DC68017127}" type="datetimeFigureOut">
              <a:rPr lang="ru-RU" smtClean="0"/>
              <a:t>08.06.2021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63A6E1F-B9AA-4FB2-B4D7-C87E2B6C3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21F96CA-67CD-4F09-A50B-5C9537F50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502D4-D17A-44B8-8F49-34A38D548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967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B55326-BFC2-463C-8C12-AC5F5B946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0E0AAE8-F6E2-4ABE-853C-F53D7F3119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8CA621D-F4E3-4216-9BA9-64595BC3FD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2B656-A8FF-4BF9-9A06-28DC68017127}" type="datetimeFigureOut">
              <a:rPr lang="ru-RU" smtClean="0"/>
              <a:t>08.06.2021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67F4C5-6CBE-432D-A854-EDF8ACBDBB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2B2F07-98A1-4F20-B80A-8641A62C3C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502D4-D17A-44B8-8F49-34A38D548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7209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AA40F6-3CE6-48AF-BA3B-EBA6B878E5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Заголовок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F812EF9-7D94-48DA-A684-99C6BD8908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0822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407"/>
    </mc:Choice>
    <mc:Fallback>
      <p:transition spd="slow" advTm="7407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правляющая кнопка: &quot;Вперед&quot; или &quot;Следующий&quot; 5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5B8D9327-EA15-4260-B7C3-3EDA05B0172B}"/>
              </a:ext>
            </a:extLst>
          </p:cNvPr>
          <p:cNvSpPr/>
          <p:nvPr/>
        </p:nvSpPr>
        <p:spPr>
          <a:xfrm>
            <a:off x="4080387" y="2116393"/>
            <a:ext cx="4031226" cy="2625213"/>
          </a:xfrm>
          <a:prstGeom prst="actionButtonForwardNex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ED8644-CBA1-452D-B897-96B88F8EF423}"/>
              </a:ext>
            </a:extLst>
          </p:cNvPr>
          <p:cNvSpPr txBox="1"/>
          <p:nvPr/>
        </p:nvSpPr>
        <p:spPr>
          <a:xfrm>
            <a:off x="8327922" y="5388078"/>
            <a:ext cx="31364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До Нового Года осталось:</a:t>
            </a:r>
          </a:p>
          <a:p>
            <a:r>
              <a:rPr lang="ru-RU" dirty="0"/>
              <a:t>6</a:t>
            </a:r>
            <a:r>
              <a:rPr lang="en-US" dirty="0"/>
              <a:t>m</a:t>
            </a:r>
            <a:r>
              <a:rPr lang="ru-RU" dirty="0"/>
              <a:t>, 25</a:t>
            </a:r>
            <a:r>
              <a:rPr lang="en-US" dirty="0"/>
              <a:t>d</a:t>
            </a:r>
            <a:r>
              <a:rPr lang="ru-RU" dirty="0"/>
              <a:t>, 16</a:t>
            </a:r>
            <a:r>
              <a:rPr lang="en-US" dirty="0"/>
              <a:t>h</a:t>
            </a:r>
            <a:r>
              <a:rPr lang="ru-RU" dirty="0"/>
              <a:t>, 1</a:t>
            </a:r>
            <a:r>
              <a:rPr lang="en-US" dirty="0"/>
              <a:t>6m</a:t>
            </a:r>
            <a:r>
              <a:rPr lang="ru-RU" dirty="0"/>
              <a:t> 27</a:t>
            </a:r>
            <a:r>
              <a:rPr lang="en-US" dirty="0"/>
              <a:t>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9491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679"/>
    </mc:Choice>
    <mc:Fallback>
      <p:transition spd="slow" advTm="467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AA40F6-3CE6-48AF-BA3B-EBA6B878E5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Текст 1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F812EF9-7D94-48DA-A684-99C6BD8908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22E998-518A-40FE-8133-31D9D84C232B}"/>
              </a:ext>
            </a:extLst>
          </p:cNvPr>
          <p:cNvSpPr txBox="1"/>
          <p:nvPr/>
        </p:nvSpPr>
        <p:spPr>
          <a:xfrm>
            <a:off x="8327922" y="5388078"/>
            <a:ext cx="31364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До Нового Года осталось:</a:t>
            </a:r>
          </a:p>
          <a:p>
            <a:r>
              <a:rPr lang="ru-RU" dirty="0"/>
              <a:t>6</a:t>
            </a:r>
            <a:r>
              <a:rPr lang="en-US" dirty="0"/>
              <a:t>m</a:t>
            </a:r>
            <a:r>
              <a:rPr lang="ru-RU" dirty="0"/>
              <a:t>, 25</a:t>
            </a:r>
            <a:r>
              <a:rPr lang="en-US" dirty="0"/>
              <a:t>d</a:t>
            </a:r>
            <a:r>
              <a:rPr lang="ru-RU" dirty="0"/>
              <a:t>, 16</a:t>
            </a:r>
            <a:r>
              <a:rPr lang="en-US" dirty="0"/>
              <a:t>h</a:t>
            </a:r>
            <a:r>
              <a:rPr lang="ru-RU" dirty="0"/>
              <a:t>, 15</a:t>
            </a:r>
            <a:r>
              <a:rPr lang="en-US" dirty="0"/>
              <a:t>m</a:t>
            </a:r>
            <a:r>
              <a:rPr lang="ru-RU" dirty="0"/>
              <a:t> 17</a:t>
            </a:r>
            <a:r>
              <a:rPr lang="en-US" dirty="0"/>
              <a:t>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42202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254"/>
    </mc:Choice>
    <mc:Fallback>
      <p:transition spd="slow" advTm="4254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AA40F6-3CE6-48AF-BA3B-EBA6B878E5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Текст 2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F812EF9-7D94-48DA-A684-99C6BD8908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F4F121-0E10-4AB7-B219-12C35CCA5122}"/>
              </a:ext>
            </a:extLst>
          </p:cNvPr>
          <p:cNvSpPr txBox="1"/>
          <p:nvPr/>
        </p:nvSpPr>
        <p:spPr>
          <a:xfrm>
            <a:off x="8327922" y="5388078"/>
            <a:ext cx="31364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До Нового Года осталось:</a:t>
            </a:r>
          </a:p>
          <a:p>
            <a:r>
              <a:rPr lang="ru-RU" dirty="0"/>
              <a:t>6</a:t>
            </a:r>
            <a:r>
              <a:rPr lang="en-US" dirty="0"/>
              <a:t>m</a:t>
            </a:r>
            <a:r>
              <a:rPr lang="ru-RU" dirty="0"/>
              <a:t>, 25</a:t>
            </a:r>
            <a:r>
              <a:rPr lang="en-US" dirty="0"/>
              <a:t>d</a:t>
            </a:r>
            <a:r>
              <a:rPr lang="ru-RU" dirty="0"/>
              <a:t>, 16</a:t>
            </a:r>
            <a:r>
              <a:rPr lang="en-US" dirty="0"/>
              <a:t>h</a:t>
            </a:r>
            <a:r>
              <a:rPr lang="ru-RU" dirty="0"/>
              <a:t>, 14</a:t>
            </a:r>
            <a:r>
              <a:rPr lang="en-US" dirty="0"/>
              <a:t>m</a:t>
            </a:r>
            <a:r>
              <a:rPr lang="ru-RU" dirty="0"/>
              <a:t> 10</a:t>
            </a:r>
            <a:r>
              <a:rPr lang="en-US" dirty="0"/>
              <a:t>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6282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336"/>
    </mc:Choice>
    <mc:Fallback>
      <p:transition spd="slow" advTm="4336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AA40F6-3CE6-48AF-BA3B-EBA6B878E5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Текст 3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F812EF9-7D94-48DA-A684-99C6BD8908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01CB2F-6D94-4091-8F27-0CD768B27748}"/>
              </a:ext>
            </a:extLst>
          </p:cNvPr>
          <p:cNvSpPr txBox="1"/>
          <p:nvPr/>
        </p:nvSpPr>
        <p:spPr>
          <a:xfrm>
            <a:off x="8327922" y="5388078"/>
            <a:ext cx="31364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До Нового Года осталось:</a:t>
            </a:r>
          </a:p>
          <a:p>
            <a:r>
              <a:rPr lang="ru-RU" dirty="0"/>
              <a:t>6</a:t>
            </a:r>
            <a:r>
              <a:rPr lang="en-US" dirty="0"/>
              <a:t>m</a:t>
            </a:r>
            <a:r>
              <a:rPr lang="ru-RU" dirty="0"/>
              <a:t>, 25</a:t>
            </a:r>
            <a:r>
              <a:rPr lang="en-US" dirty="0"/>
              <a:t>d</a:t>
            </a:r>
            <a:r>
              <a:rPr lang="ru-RU" dirty="0"/>
              <a:t>, 16</a:t>
            </a:r>
            <a:r>
              <a:rPr lang="en-US" dirty="0"/>
              <a:t>h</a:t>
            </a:r>
            <a:r>
              <a:rPr lang="ru-RU" dirty="0"/>
              <a:t>, 13</a:t>
            </a:r>
            <a:r>
              <a:rPr lang="en-US" dirty="0"/>
              <a:t>m</a:t>
            </a:r>
            <a:r>
              <a:rPr lang="ru-RU" dirty="0"/>
              <a:t> 05</a:t>
            </a:r>
            <a:r>
              <a:rPr lang="en-US" dirty="0"/>
              <a:t>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088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907"/>
    </mc:Choice>
    <mc:Fallback>
      <p:transition spd="slow" advTm="3907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AA40F6-3CE6-48AF-BA3B-EBA6B878E5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Текст 4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F812EF9-7D94-48DA-A684-99C6BD8908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9FAB8B-AE7F-4B19-BBC5-24E813D0BB20}"/>
              </a:ext>
            </a:extLst>
          </p:cNvPr>
          <p:cNvSpPr txBox="1"/>
          <p:nvPr/>
        </p:nvSpPr>
        <p:spPr>
          <a:xfrm>
            <a:off x="8327922" y="5388078"/>
            <a:ext cx="31364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До Нового Года осталось:</a:t>
            </a:r>
          </a:p>
          <a:p>
            <a:r>
              <a:rPr lang="ru-RU" dirty="0"/>
              <a:t>6</a:t>
            </a:r>
            <a:r>
              <a:rPr lang="en-US" dirty="0"/>
              <a:t>m</a:t>
            </a:r>
            <a:r>
              <a:rPr lang="ru-RU" dirty="0"/>
              <a:t>, 25</a:t>
            </a:r>
            <a:r>
              <a:rPr lang="en-US" dirty="0"/>
              <a:t>d</a:t>
            </a:r>
            <a:r>
              <a:rPr lang="ru-RU" dirty="0"/>
              <a:t>, 16</a:t>
            </a:r>
            <a:r>
              <a:rPr lang="en-US" dirty="0"/>
              <a:t>h</a:t>
            </a:r>
            <a:r>
              <a:rPr lang="ru-RU" dirty="0"/>
              <a:t>, 11</a:t>
            </a:r>
            <a:r>
              <a:rPr lang="en-US" dirty="0"/>
              <a:t>m</a:t>
            </a:r>
            <a:r>
              <a:rPr lang="ru-RU"/>
              <a:t> 55</a:t>
            </a:r>
            <a:r>
              <a:rPr lang="en-US"/>
              <a:t>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5650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790"/>
    </mc:Choice>
    <mc:Fallback>
      <p:transition spd="slow" advTm="3790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99</Words>
  <Application>Microsoft Office PowerPoint</Application>
  <PresentationFormat>Широкоэкранный</PresentationFormat>
  <Paragraphs>15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Заголовок</vt:lpstr>
      <vt:lpstr>Презентация PowerPoint</vt:lpstr>
      <vt:lpstr>Текст 1</vt:lpstr>
      <vt:lpstr>Текст 2</vt:lpstr>
      <vt:lpstr>Текст 3</vt:lpstr>
      <vt:lpstr>Текст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</dc:title>
  <dc:creator>Игорь Иванов</dc:creator>
  <cp:lastModifiedBy>Игорь Иванов</cp:lastModifiedBy>
  <cp:revision>2</cp:revision>
  <dcterms:created xsi:type="dcterms:W3CDTF">2021-06-08T06:53:15Z</dcterms:created>
  <dcterms:modified xsi:type="dcterms:W3CDTF">2021-06-08T06:56:54Z</dcterms:modified>
</cp:coreProperties>
</file>