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186" r:id="rId5"/>
  </p:sldMasterIdLst>
  <p:notesMasterIdLst>
    <p:notesMasterId r:id="rId7"/>
  </p:notesMasterIdLst>
  <p:handoutMasterIdLst>
    <p:handoutMasterId r:id="rId8"/>
  </p:handoutMasterIdLst>
  <p:sldIdLst>
    <p:sldId id="305" r:id="rId6"/>
  </p:sldIdLst>
  <p:sldSz cx="9906000" cy="6858000" type="A4"/>
  <p:notesSz cx="6797675" cy="987425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D95D9CD-98D2-4436-BCF4-E7826E0B753F}">
          <p14:sldIdLst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4182">
          <p15:clr>
            <a:srgbClr val="A4A3A4"/>
          </p15:clr>
        </p15:guide>
        <p15:guide id="3" pos="180">
          <p15:clr>
            <a:srgbClr val="A4A3A4"/>
          </p15:clr>
        </p15:guide>
        <p15:guide id="4" pos="6078">
          <p15:clr>
            <a:srgbClr val="A4A3A4"/>
          </p15:clr>
        </p15:guide>
        <p15:guide id="5" orient="horz" pos="526">
          <p15:clr>
            <a:srgbClr val="A4A3A4"/>
          </p15:clr>
        </p15:guide>
        <p15:guide id="6" orient="horz" pos="4002">
          <p15:clr>
            <a:srgbClr val="A4A3A4"/>
          </p15:clr>
        </p15:guide>
        <p15:guide id="7" pos="3120">
          <p15:clr>
            <a:srgbClr val="A4A3A4"/>
          </p15:clr>
        </p15:guide>
        <p15:guide id="8" pos="162">
          <p15:clr>
            <a:srgbClr val="A4A3A4"/>
          </p15:clr>
        </p15:guide>
        <p15:guide id="9" pos="2121">
          <p15:clr>
            <a:srgbClr val="A4A3A4"/>
          </p15:clr>
        </p15:guide>
        <p15:guide id="10" pos="4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иридова Вера Юрьевна" initials="СВЮ" lastIdx="3" clrIdx="0"/>
  <p:cmAuthor id="1" name="Гиниятуллина Эльвира Насимовна" initials="ГЭН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95"/>
    <a:srgbClr val="0099FF"/>
    <a:srgbClr val="11C1FF"/>
    <a:srgbClr val="808080"/>
    <a:srgbClr val="F58A1F"/>
    <a:srgbClr val="F2F2F2"/>
    <a:srgbClr val="D0D0D0"/>
    <a:srgbClr val="E5F2F2"/>
    <a:srgbClr val="B2D2D8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5" autoAdjust="0"/>
    <p:restoredTop sz="97336" autoAdjust="0"/>
  </p:normalViewPr>
  <p:slideViewPr>
    <p:cSldViewPr snapToGrid="0">
      <p:cViewPr varScale="1">
        <p:scale>
          <a:sx n="105" d="100"/>
          <a:sy n="105" d="100"/>
        </p:scale>
        <p:origin x="1788" y="114"/>
      </p:cViewPr>
      <p:guideLst>
        <p:guide orient="horz" pos="624"/>
        <p:guide orient="horz" pos="4182"/>
        <p:guide pos="180"/>
        <p:guide pos="6078"/>
        <p:guide orient="horz" pos="526"/>
        <p:guide orient="horz" pos="4002"/>
        <p:guide pos="3120"/>
        <p:guide pos="162"/>
        <p:guide pos="2121"/>
        <p:guide pos="4119"/>
      </p:guideLst>
    </p:cSldViewPr>
  </p:slideViewPr>
  <p:outlineViewPr>
    <p:cViewPr>
      <p:scale>
        <a:sx n="33" d="100"/>
        <a:sy n="33" d="100"/>
      </p:scale>
      <p:origin x="0" y="7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8B40-76F4-4574-A2E9-FC2E8E3C3F7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C9466-0FDB-4D5F-8F67-8230A546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38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03D09-D85A-4594-9EA3-CBA54C90E794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56DA7-AAD7-473E-A78B-09A07C1CF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5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-ПАО «СИБУР Холдинг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0801" y="1991788"/>
            <a:ext cx="5582235" cy="1426895"/>
          </a:xfrm>
        </p:spPr>
        <p:txBody>
          <a:bodyPr tIns="0" rIns="0" bIns="0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130819" y="4170873"/>
            <a:ext cx="5582523" cy="935966"/>
          </a:xfrm>
        </p:spPr>
        <p:txBody>
          <a:bodyPr tIns="0" rIns="0" bIns="0"/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Фамилия Имя Отчество</a:t>
            </a:r>
          </a:p>
          <a:p>
            <a:r>
              <a:rPr lang="ru-RU" dirty="0"/>
              <a:t>Должность, подразделение/функция, </a:t>
            </a:r>
            <a:br>
              <a:rPr lang="ru-RU" dirty="0"/>
            </a:br>
            <a:r>
              <a:rPr lang="ru-RU" dirty="0"/>
              <a:t>название организации </a:t>
            </a: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8126" y="1034091"/>
            <a:ext cx="3456989" cy="46593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0839" y="446450"/>
            <a:ext cx="1644322" cy="310743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quarter" idx="19" hasCustomPrompt="1"/>
          </p:nvPr>
        </p:nvSpPr>
        <p:spPr>
          <a:xfrm>
            <a:off x="4130839" y="5271294"/>
            <a:ext cx="5575135" cy="582613"/>
          </a:xfrm>
        </p:spPr>
        <p:txBody>
          <a:bodyPr/>
          <a:lstStyle>
            <a:lvl1pPr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r>
              <a:rPr lang="ru-RU" dirty="0"/>
              <a:t>Название мероприятия</a:t>
            </a:r>
            <a:br>
              <a:rPr lang="ru-RU" dirty="0"/>
            </a:br>
            <a:r>
              <a:rPr lang="ru-RU" dirty="0"/>
              <a:t>1 января 2018 г.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8036" y="6022681"/>
            <a:ext cx="2383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accent1"/>
                </a:solidFill>
              </a:rPr>
              <a:t>ПАО «СИБУР Холдинг»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0" y="6189205"/>
            <a:ext cx="4011855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 bwMode="auto">
          <a:xfrm flipH="1">
            <a:off x="6391702" y="6184264"/>
            <a:ext cx="3514298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488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ило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63305" y="1800535"/>
            <a:ext cx="3197734" cy="290195"/>
          </a:xfrm>
        </p:spPr>
        <p:txBody>
          <a:bodyPr/>
          <a:lstStyle>
            <a:lvl1pPr>
              <a:def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>
            <a:cxnSpLocks/>
          </p:cNvCxnSpPr>
          <p:nvPr userDrawn="1"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/>
          <p:cNvCxnSpPr>
            <a:cxnSpLocks/>
          </p:cNvCxnSpPr>
          <p:nvPr userDrawn="1"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Дата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7CA5A4-0651-4E6B-A89C-32D303C06AB9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7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1223781" y="1146143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1223781" y="3045905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1223781" y="4811682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2824667" y="127322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2824667" y="152468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1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2824667" y="312488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2824667" y="337634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3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2824667" y="494606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2824667" y="519752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 userDrawn="1"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58B2A62-AA01-42C5-992E-DD085FD926F1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4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1112087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3887323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6749273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1133893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1133893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3816710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5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3816710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6749692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8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6749692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Прямая соединительная линия 35"/>
          <p:cNvCxnSpPr/>
          <p:nvPr userDrawn="1"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5C2B560-C4BD-4790-A04D-9014E365FFFF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7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68D3-485A-4EC7-94A1-48316DB6A481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0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185750"/>
            <a:ext cx="2228850" cy="59451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6596" y="185750"/>
            <a:ext cx="6430154" cy="59451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xfrm rot="5400000">
            <a:off x="9667" y="6405385"/>
            <a:ext cx="406577" cy="311150"/>
          </a:xfrm>
          <a:ln/>
        </p:spPr>
        <p:txBody>
          <a:bodyPr/>
          <a:lstStyle>
            <a:lvl1pPr>
              <a:defRPr/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 rot="5400000">
            <a:off x="-167128" y="4319045"/>
            <a:ext cx="813998" cy="234231"/>
          </a:xfrm>
        </p:spPr>
        <p:txBody>
          <a:bodyPr/>
          <a:lstStyle/>
          <a:p>
            <a:fld id="{14A0206A-7786-4CA1-9012-F2A726BCF448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 rot="5400000">
            <a:off x="-1220315" y="1512118"/>
            <a:ext cx="3136900" cy="500702"/>
          </a:xfrm>
        </p:spPr>
        <p:txBody>
          <a:bodyPr/>
          <a:lstStyle/>
          <a:p>
            <a:r>
              <a:rPr lang="ru-RU">
                <a:solidFill>
                  <a:prstClr val="black">
                    <a:lumMod val="85000"/>
                    <a:lumOff val="15000"/>
                  </a:prstClr>
                </a:solidFill>
              </a:rPr>
              <a:t>Название презентации. Мероприятие</a:t>
            </a:r>
          </a:p>
        </p:txBody>
      </p:sp>
      <p:grpSp>
        <p:nvGrpSpPr>
          <p:cNvPr id="9" name="Группа 8"/>
          <p:cNvGrpSpPr/>
          <p:nvPr/>
        </p:nvGrpSpPr>
        <p:grpSpPr>
          <a:xfrm rot="5400000">
            <a:off x="-2423484" y="3959546"/>
            <a:ext cx="5419725" cy="377185"/>
            <a:chOff x="4486275" y="6431621"/>
            <a:chExt cx="5419725" cy="377185"/>
          </a:xfrm>
        </p:grpSpPr>
        <p:pic>
          <p:nvPicPr>
            <p:cNvPr id="7" name="Изображение 1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1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69213" y="5501957"/>
            <a:ext cx="1203999" cy="270000"/>
          </a:xfrm>
          <a:prstGeom prst="rect">
            <a:avLst/>
          </a:prstGeom>
        </p:spPr>
      </p:pic>
      <p:pic>
        <p:nvPicPr>
          <p:cNvPr id="14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69213" y="5501957"/>
            <a:ext cx="1203999" cy="27000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 rot="5400000">
            <a:off x="-2423484" y="3959545"/>
            <a:ext cx="5419725" cy="377185"/>
            <a:chOff x="4486275" y="6431621"/>
            <a:chExt cx="5419725" cy="377185"/>
          </a:xfrm>
        </p:grpSpPr>
        <p:pic>
          <p:nvPicPr>
            <p:cNvPr id="13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5" name="Прямая соединительная линия 14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Группа 15"/>
          <p:cNvGrpSpPr/>
          <p:nvPr userDrawn="1"/>
        </p:nvGrpSpPr>
        <p:grpSpPr>
          <a:xfrm rot="5400000">
            <a:off x="-2423484" y="3959545"/>
            <a:ext cx="5419725" cy="377185"/>
            <a:chOff x="4486275" y="6431621"/>
            <a:chExt cx="5419725" cy="377185"/>
          </a:xfrm>
        </p:grpSpPr>
        <p:pic>
          <p:nvPicPr>
            <p:cNvPr id="17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8" name="Прямая соединительная линия 1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18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3545807"/>
              </p:ext>
            </p:extLst>
          </p:nvPr>
        </p:nvGraphicFramePr>
        <p:xfrm>
          <a:off x="1596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6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A53-599C-4607-8875-050A3D3F98E2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5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39A3-D9CA-4AD0-B579-5E5BA86B216A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556171"/>
              </p:ext>
            </p:extLst>
          </p:nvPr>
        </p:nvGraphicFramePr>
        <p:xfrm>
          <a:off x="1594" y="160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8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4" y="160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49" y="923026"/>
            <a:ext cx="9341329" cy="53317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5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562" y="2488255"/>
            <a:ext cx="9221638" cy="1362075"/>
          </a:xfrm>
        </p:spPr>
        <p:txBody>
          <a:bodyPr anchor="t"/>
          <a:lstStyle>
            <a:lvl1pPr algn="ctr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0EC1-61F4-483B-9A98-4343C4E382C0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50" y="938844"/>
            <a:ext cx="4614054" cy="5315906"/>
          </a:xfrm>
        </p:spPr>
        <p:txBody>
          <a:bodyPr/>
          <a:lstStyle>
            <a:lvl1pPr>
              <a:defRPr sz="1800"/>
            </a:lvl1pPr>
            <a:lvl2pPr marL="534988" indent="-190500">
              <a:defRPr sz="1600"/>
            </a:lvl2pPr>
            <a:lvl3pPr marL="896938" indent="-203200">
              <a:defRPr sz="1500"/>
            </a:lvl3pPr>
            <a:lvl4pPr marL="1165225" indent="-176213">
              <a:tabLst>
                <a:tab pos="1165225" algn="l"/>
              </a:tabLst>
              <a:defRPr sz="1200" b="0"/>
            </a:lvl4pPr>
            <a:lvl5pPr marL="1431925" indent="-149225"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6145" y="938844"/>
            <a:ext cx="4622680" cy="5315906"/>
          </a:xfr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1905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03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225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1925" indent="-1492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5D7B-896F-47B6-A24F-2311C50CCB43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7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4"/>
            <a:ext cx="4376870" cy="40798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4"/>
            <a:ext cx="4378590" cy="40798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C27D-D740-4248-8503-039F24894101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1123950"/>
            <a:ext cx="5537729" cy="50022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FCF-D574-40C1-A52D-4F578CCEA974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0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7103-7DDC-4611-8B84-C967EB351101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презентации. Мероприятие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2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2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143612959"/>
              </p:ext>
            </p:extLst>
          </p:nvPr>
        </p:nvGraphicFramePr>
        <p:xfrm>
          <a:off x="1594" y="160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8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94" y="160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4672" y="205467"/>
            <a:ext cx="935103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49" y="923026"/>
            <a:ext cx="9341329" cy="53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2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текста</a:t>
            </a:r>
          </a:p>
          <a:p>
            <a:pPr lvl="1"/>
            <a:r>
              <a:rPr lang="ru-RU" altLang="en-US" dirty="0"/>
              <a:t>Второй уровень</a:t>
            </a:r>
          </a:p>
          <a:p>
            <a:pPr lvl="2"/>
            <a:r>
              <a:rPr lang="ru-RU" altLang="en-US" dirty="0"/>
              <a:t>Третий уровень</a:t>
            </a:r>
          </a:p>
          <a:p>
            <a:pPr lvl="3"/>
            <a:r>
              <a:rPr lang="ru-RU" altLang="en-US" dirty="0"/>
              <a:t>Четвертый уровень</a:t>
            </a:r>
          </a:p>
          <a:p>
            <a:pPr lvl="4"/>
            <a:r>
              <a:rPr lang="ru-RU" altLang="en-US" dirty="0"/>
              <a:t>Пятый уровень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9045" y="6392551"/>
            <a:ext cx="471821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077457" y="109538"/>
            <a:ext cx="663575" cy="582612"/>
          </a:xfrm>
          <a:prstGeom prst="rect">
            <a:avLst/>
          </a:prstGeom>
          <a:solidFill>
            <a:srgbClr val="008C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rgbClr val="FFFFFF"/>
                </a:solidFill>
              </a:rPr>
              <a:t>140</a:t>
            </a:r>
            <a:endParaRPr lang="ru-RU" sz="110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</a:t>
            </a:r>
            <a:r>
              <a:rPr lang="en-US" sz="1100" dirty="0">
                <a:solidFill>
                  <a:srgbClr val="FFFFFF"/>
                </a:solidFill>
              </a:rPr>
              <a:t>49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77457" y="1274763"/>
            <a:ext cx="663575" cy="5842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077457" y="692152"/>
            <a:ext cx="663575" cy="5826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077457" y="2182813"/>
            <a:ext cx="663575" cy="584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077457" y="2760663"/>
            <a:ext cx="663575" cy="582612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77457" y="3343281"/>
            <a:ext cx="663575" cy="5826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077457" y="3925888"/>
            <a:ext cx="663575" cy="5826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0077457" y="5091113"/>
            <a:ext cx="663575" cy="584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77457" y="5675313"/>
            <a:ext cx="663575" cy="584200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graphicFrame>
        <p:nvGraphicFramePr>
          <p:cNvPr id="17" name="Объект 16" hidden="1"/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598596296"/>
              </p:ext>
            </p:extLst>
          </p:nvPr>
        </p:nvGraphicFramePr>
        <p:xfrm>
          <a:off x="1596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9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96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0077459" y="1274763"/>
            <a:ext cx="663575" cy="5842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077459" y="692152"/>
            <a:ext cx="663575" cy="5826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077459" y="2182813"/>
            <a:ext cx="663575" cy="584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077459" y="2760663"/>
            <a:ext cx="663575" cy="582612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077459" y="3343281"/>
            <a:ext cx="663575" cy="5826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077459" y="3925888"/>
            <a:ext cx="663575" cy="5826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077459" y="5091113"/>
            <a:ext cx="663575" cy="584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077459" y="5675313"/>
            <a:ext cx="663575" cy="584200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2"/>
          </p:nvPr>
        </p:nvSpPr>
        <p:spPr>
          <a:xfrm>
            <a:off x="6872038" y="6469470"/>
            <a:ext cx="813998" cy="2342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lang="ru-RU" sz="800" i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B4F87F4-8537-4974-8D36-4BB680327BA1}" type="datetime1">
              <a:rPr lang="ru-RU" smtClean="0">
                <a:solidFill>
                  <a:srgbClr val="008C95"/>
                </a:solidFill>
              </a:rPr>
              <a:t>17.06.2022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287666" y="6248070"/>
            <a:ext cx="6417933" cy="4556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lang="ru-RU" sz="800" i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/>
              <a:t>Название презентации. Мероприятие</a:t>
            </a:r>
          </a:p>
        </p:txBody>
      </p:sp>
      <p:pic>
        <p:nvPicPr>
          <p:cNvPr id="35" name="Изображение 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62" y="6495572"/>
            <a:ext cx="966788" cy="182703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 bwMode="auto">
          <a:xfrm>
            <a:off x="6711351" y="6326846"/>
            <a:ext cx="3194649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72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  <p:sldLayoutId id="2147484198" r:id="rId12"/>
    <p:sldLayoutId id="2147484199" r:id="rId13"/>
    <p:sldLayoutId id="2147484200" r:id="rId1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5pPr>
      <a:lvl6pPr marL="45711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7pPr>
      <a:lvl8pPr marL="1371358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8pPr>
      <a:lvl9pPr marL="1828477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None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4988" indent="-1905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801688" indent="-1079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</a:defRPr>
      </a:lvl3pPr>
      <a:lvl4pPr marL="1165225" indent="-176213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4pPr>
      <a:lvl5pPr marL="1431925" indent="-149225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205545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51257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969689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426808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940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BUR-NEW-А4-IN">
  <a:themeElements>
    <a:clrScheme name="Sibur-ЯРКАЯ">
      <a:dk1>
        <a:sysClr val="windowText" lastClr="000000"/>
      </a:dk1>
      <a:lt1>
        <a:sysClr val="window" lastClr="FFFFFF"/>
      </a:lt1>
      <a:dk2>
        <a:srgbClr val="B2D2D8"/>
      </a:dk2>
      <a:lt2>
        <a:srgbClr val="99CC00"/>
      </a:lt2>
      <a:accent1>
        <a:srgbClr val="008C95"/>
      </a:accent1>
      <a:accent2>
        <a:srgbClr val="99CC00"/>
      </a:accent2>
      <a:accent3>
        <a:srgbClr val="808080"/>
      </a:accent3>
      <a:accent4>
        <a:srgbClr val="F58A1F"/>
      </a:accent4>
      <a:accent5>
        <a:srgbClr val="B2D2D8"/>
      </a:accent5>
      <a:accent6>
        <a:srgbClr val="C00000"/>
      </a:accent6>
      <a:hlink>
        <a:srgbClr val="008C95"/>
      </a:hlink>
      <a:folHlink>
        <a:srgbClr val="00696F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2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3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4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E78A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5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6">
        <a:dk1>
          <a:srgbClr val="000000"/>
        </a:dk1>
        <a:lt1>
          <a:srgbClr val="FFFFFF"/>
        </a:lt1>
        <a:dk2>
          <a:srgbClr val="080808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+" id="{F7BBB245-C9BC-BA43-80AB-C21372824DAE}" vid="{6FBB5A1C-A9B2-3C43-B7D7-CBD79BB86CE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bda88f5-81ee-4ce0-acd0-0fc58edecc95">E76AX7DTSNFM-10-110</_dlc_DocId>
    <_dlc_DocIdUrl xmlns="7bda88f5-81ee-4ce0-acd0-0fc58edecc95">
      <Url>https://sharepoint/portals/template/_layouts/15/DocIdRedir.aspx?ID=E76AX7DTSNFM-10-110</Url>
      <Description>E76AX7DTSNFM-10-110</Description>
    </_dlc_DocIdUrl>
    <_x041e__x043f__x0438__x0441__x0430__x043d__x0438__x0435_ xmlns="9b0c9865-9e5f-4a19-8def-db8deaed8a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6FAC3A0D30DAA42AF4EBACF79D57079" ma:contentTypeVersion="1" ma:contentTypeDescription="Создание документа." ma:contentTypeScope="" ma:versionID="5b038f186db50e1ddcdbacd989e9fd93">
  <xsd:schema xmlns:xsd="http://www.w3.org/2001/XMLSchema" xmlns:xs="http://www.w3.org/2001/XMLSchema" xmlns:p="http://schemas.microsoft.com/office/2006/metadata/properties" xmlns:ns2="7bda88f5-81ee-4ce0-acd0-0fc58edecc95" xmlns:ns3="9b0c9865-9e5f-4a19-8def-db8deaed8a57" targetNamespace="http://schemas.microsoft.com/office/2006/metadata/properties" ma:root="true" ma:fieldsID="6f43ea1788a8d090c714bc610b22df34" ns2:_="" ns3:_="">
    <xsd:import namespace="7bda88f5-81ee-4ce0-acd0-0fc58edecc95"/>
    <xsd:import namespace="9b0c9865-9e5f-4a19-8def-db8deaed8a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a88f5-81ee-4ce0-acd0-0fc58edecc9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c9865-9e5f-4a19-8def-db8deaed8a57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55DF84-B034-4E60-8A9F-FE26D4E6705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9b0c9865-9e5f-4a19-8def-db8deaed8a57"/>
    <ds:schemaRef ds:uri="http://schemas.microsoft.com/office/infopath/2007/PartnerControls"/>
    <ds:schemaRef ds:uri="7bda88f5-81ee-4ce0-acd0-0fc58edecc9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14D1FA-B97E-4A88-B706-B252474A0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da88f5-81ee-4ce0-acd0-0fc58edecc95"/>
    <ds:schemaRef ds:uri="9b0c9865-9e5f-4a19-8def-db8deaed8a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59AD82-81F3-433F-B4DB-6D3E3D11D3D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EAE0436-9E32-4CA6-9277-3249993CC3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SIBUR-NEW-А4-IN</Template>
  <TotalTime>10467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SIBUR-NEW-А4-IN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Самойленко Наталья Владимировна</dc:creator>
  <cp:lastModifiedBy>Буркеев Аниc Замирович</cp:lastModifiedBy>
  <cp:revision>967</cp:revision>
  <cp:lastPrinted>2018-10-25T13:47:13Z</cp:lastPrinted>
  <dcterms:created xsi:type="dcterms:W3CDTF">2017-07-19T13:48:40Z</dcterms:created>
  <dcterms:modified xsi:type="dcterms:W3CDTF">2022-06-17T06:07:13Z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0x01010016FAC3A0D30DAA42AF4EBACF79D57079</vt:lpwstr>
  </property>
  <property fmtid="{D5CDD505-2E9C-101B-9397-08002B2CF9AE}" pid="3" name="_dlc_DocIdItemGuid">
    <vt:lpwstr>8ffd4ba9-ddc5-45d0-a5cc-f6dd8a48aa65</vt:lpwstr>
  </property>
</Properties>
</file>