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4186" r:id="rId5"/>
  </p:sldMasterIdLst>
  <p:notesMasterIdLst>
    <p:notesMasterId r:id="rId7"/>
  </p:notesMasterIdLst>
  <p:handoutMasterIdLst>
    <p:handoutMasterId r:id="rId8"/>
  </p:handoutMasterIdLst>
  <p:sldIdLst>
    <p:sldId id="305" r:id="rId6"/>
  </p:sldIdLst>
  <p:sldSz cx="9906000" cy="6858000" type="A4"/>
  <p:notesSz cx="6797675" cy="987425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ED95D9CD-98D2-4436-BCF4-E7826E0B753F}">
          <p14:sldIdLst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orient="horz" pos="4182">
          <p15:clr>
            <a:srgbClr val="A4A3A4"/>
          </p15:clr>
        </p15:guide>
        <p15:guide id="3" pos="180">
          <p15:clr>
            <a:srgbClr val="A4A3A4"/>
          </p15:clr>
        </p15:guide>
        <p15:guide id="4" pos="6078">
          <p15:clr>
            <a:srgbClr val="A4A3A4"/>
          </p15:clr>
        </p15:guide>
        <p15:guide id="5" orient="horz" pos="526">
          <p15:clr>
            <a:srgbClr val="A4A3A4"/>
          </p15:clr>
        </p15:guide>
        <p15:guide id="6" orient="horz" pos="4002">
          <p15:clr>
            <a:srgbClr val="A4A3A4"/>
          </p15:clr>
        </p15:guide>
        <p15:guide id="7" pos="3120">
          <p15:clr>
            <a:srgbClr val="A4A3A4"/>
          </p15:clr>
        </p15:guide>
        <p15:guide id="8" pos="162">
          <p15:clr>
            <a:srgbClr val="A4A3A4"/>
          </p15:clr>
        </p15:guide>
        <p15:guide id="9" pos="2121">
          <p15:clr>
            <a:srgbClr val="A4A3A4"/>
          </p15:clr>
        </p15:guide>
        <p15:guide id="10" pos="4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иридова Вера Юрьевна" initials="СВЮ" lastIdx="3" clrIdx="0"/>
  <p:cmAuthor id="1" name="Гиниятуллина Эльвира Насимовна" initials="ГЭН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95"/>
    <a:srgbClr val="0099FF"/>
    <a:srgbClr val="11C1FF"/>
    <a:srgbClr val="808080"/>
    <a:srgbClr val="F58A1F"/>
    <a:srgbClr val="F2F2F2"/>
    <a:srgbClr val="D0D0D0"/>
    <a:srgbClr val="E5F2F2"/>
    <a:srgbClr val="B2D2D8"/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5" autoAdjust="0"/>
    <p:restoredTop sz="97336" autoAdjust="0"/>
  </p:normalViewPr>
  <p:slideViewPr>
    <p:cSldViewPr snapToGrid="0">
      <p:cViewPr varScale="1">
        <p:scale>
          <a:sx n="105" d="100"/>
          <a:sy n="105" d="100"/>
        </p:scale>
        <p:origin x="1788" y="114"/>
      </p:cViewPr>
      <p:guideLst>
        <p:guide orient="horz" pos="624"/>
        <p:guide orient="horz" pos="4182"/>
        <p:guide pos="180"/>
        <p:guide pos="6078"/>
        <p:guide orient="horz" pos="526"/>
        <p:guide orient="horz" pos="4002"/>
        <p:guide pos="3120"/>
        <p:guide pos="162"/>
        <p:guide pos="2121"/>
        <p:guide pos="4119"/>
      </p:guideLst>
    </p:cSldViewPr>
  </p:slideViewPr>
  <p:outlineViewPr>
    <p:cViewPr>
      <p:scale>
        <a:sx n="33" d="100"/>
        <a:sy n="33" d="100"/>
      </p:scale>
      <p:origin x="0" y="7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3828" y="-78"/>
      </p:cViewPr>
      <p:guideLst>
        <p:guide orient="horz" pos="2880"/>
        <p:guide pos="2160"/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8B40-76F4-4574-A2E9-FC2E8E3C3F7F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C9466-0FDB-4D5F-8F67-8230A54650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838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03D09-D85A-4594-9EA3-CBA54C90E794}" type="datetimeFigureOut">
              <a:rPr lang="ru-RU" smtClean="0"/>
              <a:t>17.06.2022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56DA7-AAD7-473E-A78B-09A07C1CF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85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-ПАО «СИБУР Холдинг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30801" y="1991788"/>
            <a:ext cx="5582235" cy="1426895"/>
          </a:xfrm>
        </p:spPr>
        <p:txBody>
          <a:bodyPr tIns="0" rIns="0" bIns="0"/>
          <a:lstStyle>
            <a:lvl1pPr algn="l">
              <a:defRPr sz="24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4130819" y="4170873"/>
            <a:ext cx="5582523" cy="935966"/>
          </a:xfrm>
        </p:spPr>
        <p:txBody>
          <a:bodyPr tIns="0" rIns="0" bIns="0"/>
          <a:lstStyle>
            <a:lvl1pPr marL="0" indent="0" algn="l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Фамилия Имя Отчество</a:t>
            </a:r>
          </a:p>
          <a:p>
            <a:r>
              <a:rPr lang="ru-RU" dirty="0"/>
              <a:t>Должность, подразделение/функция, </a:t>
            </a:r>
            <a:br>
              <a:rPr lang="ru-RU" dirty="0"/>
            </a:br>
            <a:r>
              <a:rPr lang="ru-RU" dirty="0"/>
              <a:t>название организации </a:t>
            </a:r>
          </a:p>
        </p:txBody>
      </p:sp>
      <p:pic>
        <p:nvPicPr>
          <p:cNvPr id="7" name="Изображение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8126" y="1034091"/>
            <a:ext cx="3456989" cy="465934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0839" y="446450"/>
            <a:ext cx="1644322" cy="310743"/>
          </a:xfrm>
          <a:prstGeom prst="rect">
            <a:avLst/>
          </a:prstGeom>
        </p:spPr>
      </p:pic>
      <p:sp>
        <p:nvSpPr>
          <p:cNvPr id="14" name="Текст 13"/>
          <p:cNvSpPr>
            <a:spLocks noGrp="1"/>
          </p:cNvSpPr>
          <p:nvPr>
            <p:ph type="body" sz="quarter" idx="19" hasCustomPrompt="1"/>
          </p:nvPr>
        </p:nvSpPr>
        <p:spPr>
          <a:xfrm>
            <a:off x="4130839" y="5271294"/>
            <a:ext cx="5575135" cy="582613"/>
          </a:xfrm>
        </p:spPr>
        <p:txBody>
          <a:bodyPr/>
          <a:lstStyle>
            <a:lvl1pPr>
              <a:defRPr sz="12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r>
              <a:rPr lang="ru-RU" dirty="0"/>
              <a:t>Название мероприятия</a:t>
            </a:r>
            <a:br>
              <a:rPr lang="ru-RU" dirty="0"/>
            </a:br>
            <a:r>
              <a:rPr lang="ru-RU" dirty="0"/>
              <a:t>1 января 2018 г.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08036" y="6022681"/>
            <a:ext cx="23836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500" b="1" dirty="0">
                <a:solidFill>
                  <a:schemeClr val="accent1"/>
                </a:solidFill>
              </a:rPr>
              <a:t>ПАО «СИБУР Холдинг»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 bwMode="auto">
          <a:xfrm>
            <a:off x="0" y="6189205"/>
            <a:ext cx="4011855" cy="0"/>
          </a:xfrm>
          <a:prstGeom prst="line">
            <a:avLst/>
          </a:prstGeom>
          <a:solidFill>
            <a:schemeClr val="accent1"/>
          </a:solidFill>
          <a:ln w="47625" cap="flat" cmpd="sng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68000">
                  <a:schemeClr val="accent1">
                    <a:tint val="44500"/>
                    <a:satMod val="16000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Прямая соединительная линия 20"/>
          <p:cNvCxnSpPr>
            <a:endCxn id="18" idx="3"/>
          </p:cNvCxnSpPr>
          <p:nvPr/>
        </p:nvCxnSpPr>
        <p:spPr bwMode="auto">
          <a:xfrm flipH="1">
            <a:off x="6391702" y="6184264"/>
            <a:ext cx="3514298" cy="0"/>
          </a:xfrm>
          <a:prstGeom prst="line">
            <a:avLst/>
          </a:prstGeom>
          <a:solidFill>
            <a:schemeClr val="accent1"/>
          </a:solidFill>
          <a:ln w="47625" cap="flat" cmpd="sng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68000">
                  <a:schemeClr val="accent1">
                    <a:tint val="44500"/>
                    <a:satMod val="16000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3488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ило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>
            <a:cxnSpLocks/>
          </p:cNvCxnSpPr>
          <p:nvPr/>
        </p:nvCxnSpPr>
        <p:spPr bwMode="auto">
          <a:xfrm>
            <a:off x="683926" y="2174550"/>
            <a:ext cx="2119658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672432" y="2174550"/>
            <a:ext cx="2891427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663305" y="1800535"/>
            <a:ext cx="3197734" cy="290195"/>
          </a:xfrm>
        </p:spPr>
        <p:txBody>
          <a:bodyPr/>
          <a:lstStyle>
            <a:lvl1pPr>
              <a:defRPr kumimoji="0" lang="ru-RU" sz="2400" b="0" i="0" u="none" strike="noStrike" kern="1200" cap="none" spc="0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 bwMode="auto">
          <a:xfrm>
            <a:off x="683926" y="2174550"/>
            <a:ext cx="2119658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672432" y="2174550"/>
            <a:ext cx="2891427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>
            <a:off x="683926" y="2174550"/>
            <a:ext cx="2119658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Прямая соединительная линия 11"/>
          <p:cNvCxnSpPr>
            <a:cxnSpLocks/>
          </p:cNvCxnSpPr>
          <p:nvPr/>
        </p:nvCxnSpPr>
        <p:spPr bwMode="auto">
          <a:xfrm>
            <a:off x="672432" y="2174550"/>
            <a:ext cx="2891427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>
            <a:off x="683926" y="2174550"/>
            <a:ext cx="2119658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Прямая соединительная линия 13"/>
          <p:cNvCxnSpPr>
            <a:cxnSpLocks/>
          </p:cNvCxnSpPr>
          <p:nvPr/>
        </p:nvCxnSpPr>
        <p:spPr bwMode="auto">
          <a:xfrm>
            <a:off x="672432" y="2174550"/>
            <a:ext cx="2891427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единительная линия 14"/>
          <p:cNvCxnSpPr>
            <a:cxnSpLocks/>
          </p:cNvCxnSpPr>
          <p:nvPr userDrawn="1"/>
        </p:nvCxnSpPr>
        <p:spPr bwMode="auto">
          <a:xfrm>
            <a:off x="683926" y="2174550"/>
            <a:ext cx="2119658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единительная линия 15"/>
          <p:cNvCxnSpPr>
            <a:cxnSpLocks/>
          </p:cNvCxnSpPr>
          <p:nvPr userDrawn="1"/>
        </p:nvCxnSpPr>
        <p:spPr bwMode="auto">
          <a:xfrm>
            <a:off x="672432" y="2174550"/>
            <a:ext cx="2891427" cy="0"/>
          </a:xfrm>
          <a:prstGeom prst="line">
            <a:avLst/>
          </a:prstGeom>
          <a:solidFill>
            <a:srgbClr val="008080"/>
          </a:solidFill>
          <a:ln w="12700" cap="flat" cmpd="sng" algn="ctr">
            <a:solidFill>
              <a:srgbClr val="00808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Дата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3F7CA5A4-0651-4E6B-A89C-32D303C06AB9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77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2802860" y="1497761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Прямая соединительная линия 10"/>
          <p:cNvCxnSpPr/>
          <p:nvPr/>
        </p:nvCxnSpPr>
        <p:spPr bwMode="auto">
          <a:xfrm>
            <a:off x="2802860" y="5148145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Рисунок 13"/>
          <p:cNvSpPr>
            <a:spLocks noGrp="1"/>
          </p:cNvSpPr>
          <p:nvPr>
            <p:ph type="pic" sz="quarter" idx="11" hasCustomPrompt="1"/>
          </p:nvPr>
        </p:nvSpPr>
        <p:spPr>
          <a:xfrm>
            <a:off x="1223781" y="1146143"/>
            <a:ext cx="1441781" cy="1441781"/>
          </a:xfrm>
          <a:prstGeom prst="ellipse">
            <a:avLst/>
          </a:prstGeom>
          <a:ln w="38100">
            <a:solidFill>
              <a:schemeClr val="accent5">
                <a:lumMod val="90000"/>
              </a:schemeClr>
            </a:solidFill>
          </a:ln>
        </p:spPr>
        <p:txBody>
          <a:bodyPr anchor="ctr"/>
          <a:lstStyle>
            <a:lvl1pPr algn="ctr">
              <a:defRPr sz="1100"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15" name="Рисунок 13"/>
          <p:cNvSpPr>
            <a:spLocks noGrp="1"/>
          </p:cNvSpPr>
          <p:nvPr>
            <p:ph type="pic" sz="quarter" idx="12" hasCustomPrompt="1"/>
          </p:nvPr>
        </p:nvSpPr>
        <p:spPr>
          <a:xfrm>
            <a:off x="1223781" y="3045905"/>
            <a:ext cx="1441781" cy="1441781"/>
          </a:xfrm>
          <a:prstGeom prst="ellipse">
            <a:avLst/>
          </a:prstGeom>
          <a:ln w="38100">
            <a:solidFill>
              <a:schemeClr val="accent5">
                <a:lumMod val="90000"/>
              </a:schemeClr>
            </a:solidFill>
          </a:ln>
        </p:spPr>
        <p:txBody>
          <a:bodyPr anchor="ctr"/>
          <a:lstStyle>
            <a:lvl1pPr algn="ctr">
              <a:defRPr sz="1100"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16" name="Рисунок 13"/>
          <p:cNvSpPr>
            <a:spLocks noGrp="1"/>
          </p:cNvSpPr>
          <p:nvPr>
            <p:ph type="pic" sz="quarter" idx="13" hasCustomPrompt="1"/>
          </p:nvPr>
        </p:nvSpPr>
        <p:spPr>
          <a:xfrm>
            <a:off x="1223781" y="4811682"/>
            <a:ext cx="1441781" cy="1441781"/>
          </a:xfrm>
          <a:prstGeom prst="ellipse">
            <a:avLst/>
          </a:prstGeom>
          <a:ln w="38100">
            <a:solidFill>
              <a:schemeClr val="accent5">
                <a:lumMod val="90000"/>
              </a:schemeClr>
            </a:solidFill>
          </a:ln>
        </p:spPr>
        <p:txBody>
          <a:bodyPr anchor="ctr"/>
          <a:lstStyle>
            <a:lvl1pPr algn="ctr">
              <a:defRPr sz="1100"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4" hasCustomPrompt="1"/>
          </p:nvPr>
        </p:nvSpPr>
        <p:spPr>
          <a:xfrm>
            <a:off x="2824667" y="1273226"/>
            <a:ext cx="3981571" cy="209779"/>
          </a:xfrm>
        </p:spPr>
        <p:txBody>
          <a:bodyPr/>
          <a:lstStyle>
            <a:lvl1pPr>
              <a:def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Иванов Иван Иванович</a:t>
            </a:r>
          </a:p>
        </p:txBody>
      </p:sp>
      <p:sp>
        <p:nvSpPr>
          <p:cNvPr id="19" name="Текст 17"/>
          <p:cNvSpPr>
            <a:spLocks noGrp="1"/>
          </p:cNvSpPr>
          <p:nvPr>
            <p:ph type="body" sz="quarter" idx="15" hasCustomPrompt="1"/>
          </p:nvPr>
        </p:nvSpPr>
        <p:spPr>
          <a:xfrm>
            <a:off x="2824667" y="1524686"/>
            <a:ext cx="3981571" cy="1120528"/>
          </a:xfrm>
        </p:spPr>
        <p:txBody>
          <a:bodyPr/>
          <a:lstStyle>
            <a:lvl1pPr>
              <a:defRPr lang="ru-RU" sz="10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21" name="Текст 17"/>
          <p:cNvSpPr>
            <a:spLocks noGrp="1"/>
          </p:cNvSpPr>
          <p:nvPr>
            <p:ph type="body" sz="quarter" idx="16" hasCustomPrompt="1"/>
          </p:nvPr>
        </p:nvSpPr>
        <p:spPr>
          <a:xfrm>
            <a:off x="2824667" y="3124886"/>
            <a:ext cx="3981571" cy="209779"/>
          </a:xfrm>
        </p:spPr>
        <p:txBody>
          <a:bodyPr/>
          <a:lstStyle>
            <a:lvl1pPr>
              <a:def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Иванов Иван Иванович</a:t>
            </a:r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7" hasCustomPrompt="1"/>
          </p:nvPr>
        </p:nvSpPr>
        <p:spPr>
          <a:xfrm>
            <a:off x="2824667" y="3376346"/>
            <a:ext cx="3981571" cy="1120528"/>
          </a:xfrm>
        </p:spPr>
        <p:txBody>
          <a:bodyPr/>
          <a:lstStyle>
            <a:lvl1pPr>
              <a:defRPr lang="ru-RU" sz="10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23" name="Текст 17"/>
          <p:cNvSpPr>
            <a:spLocks noGrp="1"/>
          </p:cNvSpPr>
          <p:nvPr>
            <p:ph type="body" sz="quarter" idx="18" hasCustomPrompt="1"/>
          </p:nvPr>
        </p:nvSpPr>
        <p:spPr>
          <a:xfrm>
            <a:off x="2824667" y="4946066"/>
            <a:ext cx="3981571" cy="209779"/>
          </a:xfrm>
        </p:spPr>
        <p:txBody>
          <a:bodyPr/>
          <a:lstStyle>
            <a:lvl1pPr>
              <a:def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Иванов Иван Иванович</a:t>
            </a:r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9" hasCustomPrompt="1"/>
          </p:nvPr>
        </p:nvSpPr>
        <p:spPr>
          <a:xfrm>
            <a:off x="2824667" y="5197526"/>
            <a:ext cx="3981571" cy="1120528"/>
          </a:xfrm>
        </p:spPr>
        <p:txBody>
          <a:bodyPr/>
          <a:lstStyle>
            <a:lvl1pPr>
              <a:defRPr lang="ru-RU" sz="105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>
            <a:off x="2802860" y="3343814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единительная линия 19"/>
          <p:cNvCxnSpPr/>
          <p:nvPr/>
        </p:nvCxnSpPr>
        <p:spPr bwMode="auto">
          <a:xfrm>
            <a:off x="2802860" y="1497761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>
            <a:off x="2802860" y="5148145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802860" y="3343814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Прямая соединительная линия 26"/>
          <p:cNvCxnSpPr/>
          <p:nvPr/>
        </p:nvCxnSpPr>
        <p:spPr bwMode="auto">
          <a:xfrm>
            <a:off x="2802860" y="1497761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2802860" y="5148145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единительная линия 28"/>
          <p:cNvCxnSpPr/>
          <p:nvPr/>
        </p:nvCxnSpPr>
        <p:spPr bwMode="auto">
          <a:xfrm>
            <a:off x="2802860" y="3343814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Прямая соединительная линия 29"/>
          <p:cNvCxnSpPr/>
          <p:nvPr/>
        </p:nvCxnSpPr>
        <p:spPr bwMode="auto">
          <a:xfrm>
            <a:off x="2802860" y="1497761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Прямая соединительная линия 30"/>
          <p:cNvCxnSpPr/>
          <p:nvPr/>
        </p:nvCxnSpPr>
        <p:spPr bwMode="auto">
          <a:xfrm>
            <a:off x="2802860" y="5148145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>
            <a:off x="2802860" y="3343814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32"/>
          <p:cNvCxnSpPr/>
          <p:nvPr userDrawn="1"/>
        </p:nvCxnSpPr>
        <p:spPr bwMode="auto">
          <a:xfrm>
            <a:off x="2802860" y="1497761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Прямая соединительная линия 33"/>
          <p:cNvCxnSpPr/>
          <p:nvPr userDrawn="1"/>
        </p:nvCxnSpPr>
        <p:spPr bwMode="auto">
          <a:xfrm>
            <a:off x="2802860" y="5148145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Прямая соединительная линия 34"/>
          <p:cNvCxnSpPr/>
          <p:nvPr userDrawn="1"/>
        </p:nvCxnSpPr>
        <p:spPr bwMode="auto">
          <a:xfrm>
            <a:off x="2802860" y="3343814"/>
            <a:ext cx="50505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Дата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558B2A62-AA01-42C5-992E-DD085FD926F1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42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нтакт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 bwMode="auto">
          <a:xfrm>
            <a:off x="1112087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Рисунок 13"/>
          <p:cNvSpPr>
            <a:spLocks noGrp="1"/>
          </p:cNvSpPr>
          <p:nvPr>
            <p:ph type="pic" sz="quarter" idx="11" hasCustomPrompt="1"/>
          </p:nvPr>
        </p:nvSpPr>
        <p:spPr>
          <a:xfrm>
            <a:off x="1112087" y="1524988"/>
            <a:ext cx="2399313" cy="2399313"/>
          </a:xfrm>
          <a:prstGeom prst="ellipse">
            <a:avLst/>
          </a:prstGeom>
          <a:ln w="38100">
            <a:solidFill>
              <a:schemeClr val="accent5"/>
            </a:solidFill>
          </a:ln>
        </p:spPr>
        <p:txBody>
          <a:bodyPr anchor="ctr"/>
          <a:lstStyle>
            <a:lvl1pPr algn="ctr">
              <a:defRPr sz="1100"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15" name="Рисунок 13"/>
          <p:cNvSpPr>
            <a:spLocks noGrp="1"/>
          </p:cNvSpPr>
          <p:nvPr>
            <p:ph type="pic" sz="quarter" idx="12" hasCustomPrompt="1"/>
          </p:nvPr>
        </p:nvSpPr>
        <p:spPr>
          <a:xfrm>
            <a:off x="3887323" y="1524988"/>
            <a:ext cx="2399313" cy="2399313"/>
          </a:xfrm>
          <a:prstGeom prst="ellipse">
            <a:avLst/>
          </a:prstGeom>
          <a:ln w="38100">
            <a:solidFill>
              <a:schemeClr val="accent5"/>
            </a:solidFill>
          </a:ln>
        </p:spPr>
        <p:txBody>
          <a:bodyPr anchor="ctr"/>
          <a:lstStyle>
            <a:lvl1pPr algn="ctr">
              <a:defRPr sz="1100"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16" name="Рисунок 13"/>
          <p:cNvSpPr>
            <a:spLocks noGrp="1"/>
          </p:cNvSpPr>
          <p:nvPr>
            <p:ph type="pic" sz="quarter" idx="13" hasCustomPrompt="1"/>
          </p:nvPr>
        </p:nvSpPr>
        <p:spPr>
          <a:xfrm>
            <a:off x="6749273" y="1524988"/>
            <a:ext cx="2399313" cy="2399313"/>
          </a:xfrm>
          <a:prstGeom prst="ellipse">
            <a:avLst/>
          </a:prstGeom>
          <a:ln w="38100">
            <a:solidFill>
              <a:schemeClr val="accent5"/>
            </a:solidFill>
          </a:ln>
        </p:spPr>
        <p:txBody>
          <a:bodyPr anchor="ctr"/>
          <a:lstStyle>
            <a:lvl1pPr algn="ctr">
              <a:defRPr sz="1100"/>
            </a:lvl1pPr>
          </a:lstStyle>
          <a:p>
            <a:r>
              <a:rPr lang="ru-RU" dirty="0"/>
              <a:t>фото</a:t>
            </a: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4" hasCustomPrompt="1"/>
          </p:nvPr>
        </p:nvSpPr>
        <p:spPr>
          <a:xfrm>
            <a:off x="1133893" y="4292471"/>
            <a:ext cx="2503488" cy="254973"/>
          </a:xfrm>
        </p:spPr>
        <p:txBody>
          <a:bodyPr/>
          <a:lstStyle>
            <a:lvl1pPr>
              <a:def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Пример </a:t>
            </a:r>
            <a:r>
              <a:rPr lang="ru-RU" dirty="0" err="1"/>
              <a:t>назавния</a:t>
            </a:r>
            <a:endParaRPr lang="ru-RU" dirty="0"/>
          </a:p>
        </p:txBody>
      </p:sp>
      <p:sp>
        <p:nvSpPr>
          <p:cNvPr id="19" name="Текст 17"/>
          <p:cNvSpPr>
            <a:spLocks noGrp="1"/>
          </p:cNvSpPr>
          <p:nvPr>
            <p:ph type="body" sz="quarter" idx="15" hasCustomPrompt="1"/>
          </p:nvPr>
        </p:nvSpPr>
        <p:spPr>
          <a:xfrm>
            <a:off x="1133893" y="4543931"/>
            <a:ext cx="2503488" cy="1361928"/>
          </a:xfrm>
        </p:spPr>
        <p:txBody>
          <a:bodyPr/>
          <a:lstStyle>
            <a:lvl1pPr>
              <a:def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 bwMode="auto">
          <a:xfrm>
            <a:off x="3794904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Текст 17"/>
          <p:cNvSpPr>
            <a:spLocks noGrp="1"/>
          </p:cNvSpPr>
          <p:nvPr>
            <p:ph type="body" sz="quarter" idx="16" hasCustomPrompt="1"/>
          </p:nvPr>
        </p:nvSpPr>
        <p:spPr>
          <a:xfrm>
            <a:off x="3816710" y="4292471"/>
            <a:ext cx="2503488" cy="254973"/>
          </a:xfrm>
        </p:spPr>
        <p:txBody>
          <a:bodyPr/>
          <a:lstStyle>
            <a:lvl1pPr>
              <a:def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Пример </a:t>
            </a:r>
            <a:r>
              <a:rPr lang="ru-RU" dirty="0" err="1"/>
              <a:t>назавния</a:t>
            </a:r>
            <a:endParaRPr lang="ru-RU" dirty="0"/>
          </a:p>
        </p:txBody>
      </p:sp>
      <p:sp>
        <p:nvSpPr>
          <p:cNvPr id="25" name="Текст 17"/>
          <p:cNvSpPr>
            <a:spLocks noGrp="1"/>
          </p:cNvSpPr>
          <p:nvPr>
            <p:ph type="body" sz="quarter" idx="17" hasCustomPrompt="1"/>
          </p:nvPr>
        </p:nvSpPr>
        <p:spPr>
          <a:xfrm>
            <a:off x="3816710" y="4543931"/>
            <a:ext cx="2503488" cy="1361928"/>
          </a:xfrm>
        </p:spPr>
        <p:txBody>
          <a:bodyPr/>
          <a:lstStyle>
            <a:lvl1pPr>
              <a:def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 bwMode="auto">
          <a:xfrm>
            <a:off x="6727886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Текст 17"/>
          <p:cNvSpPr>
            <a:spLocks noGrp="1"/>
          </p:cNvSpPr>
          <p:nvPr>
            <p:ph type="body" sz="quarter" idx="18" hasCustomPrompt="1"/>
          </p:nvPr>
        </p:nvSpPr>
        <p:spPr>
          <a:xfrm>
            <a:off x="6749692" y="4292471"/>
            <a:ext cx="2503488" cy="254973"/>
          </a:xfrm>
        </p:spPr>
        <p:txBody>
          <a:bodyPr/>
          <a:lstStyle>
            <a:lvl1pPr>
              <a:def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Пример </a:t>
            </a:r>
            <a:r>
              <a:rPr lang="ru-RU" dirty="0" err="1"/>
              <a:t>назавния</a:t>
            </a:r>
            <a:endParaRPr lang="ru-RU" dirty="0"/>
          </a:p>
        </p:txBody>
      </p:sp>
      <p:sp>
        <p:nvSpPr>
          <p:cNvPr id="28" name="Текст 17"/>
          <p:cNvSpPr>
            <a:spLocks noGrp="1"/>
          </p:cNvSpPr>
          <p:nvPr>
            <p:ph type="body" sz="quarter" idx="19" hasCustomPrompt="1"/>
          </p:nvPr>
        </p:nvSpPr>
        <p:spPr>
          <a:xfrm>
            <a:off x="6749692" y="4543931"/>
            <a:ext cx="2503488" cy="1361928"/>
          </a:xfrm>
        </p:spPr>
        <p:txBody>
          <a:bodyPr/>
          <a:lstStyle>
            <a:lvl1pPr>
              <a:def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/>
              <a:t>Описание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>
            <a:off x="1112087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единительная линия 21"/>
          <p:cNvCxnSpPr/>
          <p:nvPr/>
        </p:nvCxnSpPr>
        <p:spPr bwMode="auto">
          <a:xfrm>
            <a:off x="3794904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Прямая соединительная линия 22"/>
          <p:cNvCxnSpPr/>
          <p:nvPr/>
        </p:nvCxnSpPr>
        <p:spPr bwMode="auto">
          <a:xfrm>
            <a:off x="6727886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>
            <a:off x="1112087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единительная линия 28"/>
          <p:cNvCxnSpPr/>
          <p:nvPr/>
        </p:nvCxnSpPr>
        <p:spPr bwMode="auto">
          <a:xfrm>
            <a:off x="3794904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Прямая соединительная линия 29"/>
          <p:cNvCxnSpPr/>
          <p:nvPr/>
        </p:nvCxnSpPr>
        <p:spPr bwMode="auto">
          <a:xfrm>
            <a:off x="6727886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Прямая соединительная линия 30"/>
          <p:cNvCxnSpPr/>
          <p:nvPr/>
        </p:nvCxnSpPr>
        <p:spPr bwMode="auto">
          <a:xfrm>
            <a:off x="1112087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>
            <a:off x="3794904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32"/>
          <p:cNvCxnSpPr/>
          <p:nvPr/>
        </p:nvCxnSpPr>
        <p:spPr bwMode="auto">
          <a:xfrm>
            <a:off x="6727886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Прямая соединительная линия 33"/>
          <p:cNvCxnSpPr/>
          <p:nvPr userDrawn="1"/>
        </p:nvCxnSpPr>
        <p:spPr bwMode="auto">
          <a:xfrm>
            <a:off x="1112087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Прямая соединительная линия 34"/>
          <p:cNvCxnSpPr/>
          <p:nvPr userDrawn="1"/>
        </p:nvCxnSpPr>
        <p:spPr bwMode="auto">
          <a:xfrm>
            <a:off x="3794904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Прямая соединительная линия 35"/>
          <p:cNvCxnSpPr/>
          <p:nvPr userDrawn="1"/>
        </p:nvCxnSpPr>
        <p:spPr bwMode="auto">
          <a:xfrm>
            <a:off x="6727886" y="4232334"/>
            <a:ext cx="25252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Дата 2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5C2B560-C4BD-4790-A04D-9014E365FFFF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278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668D3-485A-4EC7-94A1-48316DB6A481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708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185750"/>
            <a:ext cx="2228850" cy="59451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86596" y="185750"/>
            <a:ext cx="6430154" cy="59451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xfrm rot="5400000">
            <a:off x="9667" y="6405385"/>
            <a:ext cx="406577" cy="311150"/>
          </a:xfrm>
          <a:ln/>
        </p:spPr>
        <p:txBody>
          <a:bodyPr/>
          <a:lstStyle>
            <a:lvl1pPr>
              <a:defRPr/>
            </a:lvl1pPr>
          </a:lstStyle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>
          <a:xfrm rot="5400000">
            <a:off x="-167128" y="4319045"/>
            <a:ext cx="813998" cy="234231"/>
          </a:xfrm>
        </p:spPr>
        <p:txBody>
          <a:bodyPr/>
          <a:lstStyle/>
          <a:p>
            <a:fld id="{14A0206A-7786-4CA1-9012-F2A726BCF448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 rot="5400000">
            <a:off x="-1220315" y="1512118"/>
            <a:ext cx="3136900" cy="500702"/>
          </a:xfrm>
        </p:spPr>
        <p:txBody>
          <a:bodyPr/>
          <a:lstStyle/>
          <a:p>
            <a:r>
              <a:rPr lang="ru-RU">
                <a:solidFill>
                  <a:prstClr val="black">
                    <a:lumMod val="85000"/>
                    <a:lumOff val="15000"/>
                  </a:prstClr>
                </a:solidFill>
              </a:rPr>
              <a:t>Название презентации. Мероприятие</a:t>
            </a:r>
          </a:p>
        </p:txBody>
      </p:sp>
      <p:grpSp>
        <p:nvGrpSpPr>
          <p:cNvPr id="9" name="Группа 8"/>
          <p:cNvGrpSpPr/>
          <p:nvPr/>
        </p:nvGrpSpPr>
        <p:grpSpPr>
          <a:xfrm rot="5400000">
            <a:off x="-2423484" y="3959546"/>
            <a:ext cx="5419725" cy="377185"/>
            <a:chOff x="4486275" y="6431621"/>
            <a:chExt cx="5419725" cy="377185"/>
          </a:xfrm>
        </p:grpSpPr>
        <p:pic>
          <p:nvPicPr>
            <p:cNvPr id="7" name="Изображение 1"/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082957" y="6538806"/>
              <a:ext cx="1203999" cy="270000"/>
            </a:xfrm>
            <a:prstGeom prst="rect">
              <a:avLst/>
            </a:prstGeom>
          </p:spPr>
        </p:pic>
        <p:cxnSp>
          <p:nvCxnSpPr>
            <p:cNvPr id="8" name="Прямая соединительная линия 7"/>
            <p:cNvCxnSpPr/>
            <p:nvPr userDrawn="1"/>
          </p:nvCxnSpPr>
          <p:spPr bwMode="auto">
            <a:xfrm>
              <a:off x="4486275" y="6431621"/>
              <a:ext cx="541972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23000">
                    <a:schemeClr val="accent1">
                      <a:tint val="44500"/>
                      <a:satMod val="160000"/>
                    </a:schemeClr>
                  </a:gs>
                  <a:gs pos="79000">
                    <a:schemeClr val="bg1"/>
                  </a:gs>
                </a:gsLst>
                <a:lin ang="108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11" name="Изображение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369213" y="5501957"/>
            <a:ext cx="1203999" cy="270000"/>
          </a:xfrm>
          <a:prstGeom prst="rect">
            <a:avLst/>
          </a:prstGeom>
        </p:spPr>
      </p:pic>
      <p:pic>
        <p:nvPicPr>
          <p:cNvPr id="14" name="Изображение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-369213" y="5501957"/>
            <a:ext cx="1203999" cy="270000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 rot="5400000">
            <a:off x="-2423484" y="3959545"/>
            <a:ext cx="5419725" cy="377185"/>
            <a:chOff x="4486275" y="6431621"/>
            <a:chExt cx="5419725" cy="377185"/>
          </a:xfrm>
        </p:grpSpPr>
        <p:pic>
          <p:nvPicPr>
            <p:cNvPr id="13" name="Изображение 1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827" r="7692" b="61472"/>
            <a:stretch/>
          </p:blipFill>
          <p:spPr>
            <a:xfrm>
              <a:off x="8082957" y="6538806"/>
              <a:ext cx="1203999" cy="270000"/>
            </a:xfrm>
            <a:prstGeom prst="rect">
              <a:avLst/>
            </a:prstGeom>
          </p:spPr>
        </p:pic>
        <p:cxnSp>
          <p:nvCxnSpPr>
            <p:cNvPr id="15" name="Прямая соединительная линия 14"/>
            <p:cNvCxnSpPr/>
            <p:nvPr userDrawn="1"/>
          </p:nvCxnSpPr>
          <p:spPr bwMode="auto">
            <a:xfrm>
              <a:off x="4486275" y="6431621"/>
              <a:ext cx="5419725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23000">
                    <a:schemeClr val="accent1">
                      <a:tint val="44500"/>
                      <a:satMod val="160000"/>
                    </a:schemeClr>
                  </a:gs>
                  <a:gs pos="79000">
                    <a:schemeClr val="bg1"/>
                  </a:gs>
                </a:gsLst>
                <a:lin ang="108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" name="Группа 15"/>
          <p:cNvGrpSpPr/>
          <p:nvPr userDrawn="1"/>
        </p:nvGrpSpPr>
        <p:grpSpPr>
          <a:xfrm rot="5400000">
            <a:off x="-2423484" y="3959545"/>
            <a:ext cx="5419725" cy="377185"/>
            <a:chOff x="4486275" y="6431621"/>
            <a:chExt cx="5419725" cy="377185"/>
          </a:xfrm>
        </p:grpSpPr>
        <p:pic>
          <p:nvPicPr>
            <p:cNvPr id="17" name="Изображение 1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827" r="7692" b="61472"/>
            <a:stretch/>
          </p:blipFill>
          <p:spPr>
            <a:xfrm>
              <a:off x="8082957" y="6538806"/>
              <a:ext cx="1203999" cy="270000"/>
            </a:xfrm>
            <a:prstGeom prst="rect">
              <a:avLst/>
            </a:prstGeom>
          </p:spPr>
        </p:pic>
        <p:cxnSp>
          <p:nvCxnSpPr>
            <p:cNvPr id="18" name="Прямая соединительная линия 17"/>
            <p:cNvCxnSpPr/>
            <p:nvPr userDrawn="1"/>
          </p:nvCxnSpPr>
          <p:spPr bwMode="auto">
            <a:xfrm>
              <a:off x="4486275" y="6431621"/>
              <a:ext cx="5419725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23000">
                    <a:schemeClr val="accent1">
                      <a:tint val="44500"/>
                      <a:satMod val="160000"/>
                    </a:schemeClr>
                  </a:gs>
                  <a:gs pos="79000">
                    <a:schemeClr val="bg1"/>
                  </a:gs>
                </a:gsLst>
                <a:lin ang="10800000" scaled="1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1186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53545807"/>
              </p:ext>
            </p:extLst>
          </p:nvPr>
        </p:nvGraphicFramePr>
        <p:xfrm>
          <a:off x="1596" y="160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45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6" y="160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80A53-599C-4607-8875-050A3D3F98E2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85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39A3-D9CA-4AD0-B579-5E5BA86B216A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35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9556171"/>
              </p:ext>
            </p:extLst>
          </p:nvPr>
        </p:nvGraphicFramePr>
        <p:xfrm>
          <a:off x="1594" y="160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48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4" y="160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49" y="923026"/>
            <a:ext cx="9341329" cy="53317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10ED7-73CC-4BAB-A075-7E35825C4F80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35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9562" y="2488255"/>
            <a:ext cx="9221638" cy="1362075"/>
          </a:xfrm>
        </p:spPr>
        <p:txBody>
          <a:bodyPr anchor="t"/>
          <a:lstStyle>
            <a:lvl1pPr algn="ctr">
              <a:defRPr sz="2400" b="0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10EC1-61F4-483B-9A98-4343C4E382C0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11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5750" y="938844"/>
            <a:ext cx="4614054" cy="5315906"/>
          </a:xfrm>
        </p:spPr>
        <p:txBody>
          <a:bodyPr/>
          <a:lstStyle>
            <a:lvl1pPr>
              <a:defRPr sz="1800"/>
            </a:lvl1pPr>
            <a:lvl2pPr marL="534988" indent="-190500">
              <a:defRPr sz="1600"/>
            </a:lvl2pPr>
            <a:lvl3pPr marL="896938" indent="-203200">
              <a:defRPr sz="1500"/>
            </a:lvl3pPr>
            <a:lvl4pPr marL="1165225" indent="-176213">
              <a:tabLst>
                <a:tab pos="1165225" algn="l"/>
              </a:tabLst>
              <a:defRPr sz="1200" b="0"/>
            </a:lvl4pPr>
            <a:lvl5pPr marL="1431925" indent="-149225">
              <a:defRPr sz="12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6145" y="938844"/>
            <a:ext cx="4622680" cy="5315906"/>
          </a:xfr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1905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ru-RU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938" indent="-2032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ru-RU" sz="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225" indent="-176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ru-RU" sz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1925" indent="-149225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ru-RU" sz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5D7B-896F-47B6-A24F-2311C50CCB43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47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4"/>
            <a:ext cx="4376870" cy="40798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5" y="2174874"/>
            <a:ext cx="4378590" cy="40798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3C27D-D740-4248-8503-039F24894101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8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006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1123950"/>
            <a:ext cx="5537729" cy="50022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006" cy="4691063"/>
          </a:xfrm>
        </p:spPr>
        <p:txBody>
          <a:bodyPr/>
          <a:lstStyle>
            <a:lvl1pPr marL="0" indent="0">
              <a:buNone/>
              <a:defRPr sz="12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1FCF-D574-40C1-A52D-4F578CCEA974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70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7103-7DDC-4611-8B84-C967EB351101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Название презентации. Мероприятие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02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2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1143612959"/>
              </p:ext>
            </p:extLst>
          </p:nvPr>
        </p:nvGraphicFramePr>
        <p:xfrm>
          <a:off x="1594" y="160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38" name="think-cell Slide" r:id="rId19" imgW="270" imgH="270" progId="TCLayout.ActiveDocument.1">
                  <p:embed/>
                </p:oleObj>
              </mc:Choice>
              <mc:Fallback>
                <p:oleObj name="think-cell Slide" r:id="rId1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94" y="160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4672" y="205467"/>
            <a:ext cx="9351033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dirty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49" y="923026"/>
            <a:ext cx="9341329" cy="533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9142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dirty="0"/>
              <a:t>Образец текста</a:t>
            </a:r>
          </a:p>
          <a:p>
            <a:pPr lvl="1"/>
            <a:r>
              <a:rPr lang="ru-RU" altLang="en-US" dirty="0"/>
              <a:t>Второй уровень</a:t>
            </a:r>
          </a:p>
          <a:p>
            <a:pPr lvl="2"/>
            <a:r>
              <a:rPr lang="ru-RU" altLang="en-US" dirty="0"/>
              <a:t>Третий уровень</a:t>
            </a:r>
          </a:p>
          <a:p>
            <a:pPr lvl="3"/>
            <a:r>
              <a:rPr lang="ru-RU" altLang="en-US" dirty="0"/>
              <a:t>Четвертый уровень</a:t>
            </a:r>
          </a:p>
          <a:p>
            <a:pPr lvl="4"/>
            <a:r>
              <a:rPr lang="ru-RU" altLang="en-US" dirty="0"/>
              <a:t>Пятый уровень</a:t>
            </a:r>
          </a:p>
        </p:txBody>
      </p:sp>
      <p:sp>
        <p:nvSpPr>
          <p:cNvPr id="12701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9045" y="6392551"/>
            <a:ext cx="471821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DBD563E-B0D3-447F-AFD2-910202E21AB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077457" y="109538"/>
            <a:ext cx="663575" cy="582612"/>
          </a:xfrm>
          <a:prstGeom prst="rect">
            <a:avLst/>
          </a:prstGeom>
          <a:solidFill>
            <a:srgbClr val="008C9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0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rgbClr val="FFFFFF"/>
                </a:solidFill>
              </a:rPr>
              <a:t>140</a:t>
            </a:r>
            <a:endParaRPr lang="ru-RU" sz="1100" dirty="0">
              <a:solidFill>
                <a:srgbClr val="FFFFFF"/>
              </a:solidFill>
            </a:endParaRP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</a:t>
            </a:r>
            <a:r>
              <a:rPr lang="en-US" sz="1100" dirty="0">
                <a:solidFill>
                  <a:srgbClr val="FFFFFF"/>
                </a:solidFill>
              </a:rPr>
              <a:t>49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77457" y="1274763"/>
            <a:ext cx="663575" cy="584200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077457" y="692152"/>
            <a:ext cx="663575" cy="582613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153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204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077457" y="2182813"/>
            <a:ext cx="663575" cy="5842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242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242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242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077457" y="2760663"/>
            <a:ext cx="663575" cy="582612"/>
          </a:xfrm>
          <a:prstGeom prst="rect">
            <a:avLst/>
          </a:prstGeom>
          <a:solidFill>
            <a:srgbClr val="B2D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178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210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216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0077457" y="3343281"/>
            <a:ext cx="663575" cy="58261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255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192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0077457" y="3925888"/>
            <a:ext cx="663575" cy="58261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192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0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0077457" y="5091113"/>
            <a:ext cx="663575" cy="58420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128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128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128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077457" y="5675313"/>
            <a:ext cx="663575" cy="584200"/>
          </a:xfrm>
          <a:prstGeom prst="rect">
            <a:avLst/>
          </a:prstGeom>
          <a:solidFill>
            <a:srgbClr val="F58A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245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138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31</a:t>
            </a:r>
          </a:p>
        </p:txBody>
      </p:sp>
      <p:graphicFrame>
        <p:nvGraphicFramePr>
          <p:cNvPr id="17" name="Объект 16" hidden="1"/>
          <p:cNvGraphicFramePr>
            <a:graphicFrameLocks noChangeAspect="1"/>
          </p:cNvGraphicFramePr>
          <p:nvPr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598596296"/>
              </p:ext>
            </p:extLst>
          </p:nvPr>
        </p:nvGraphicFramePr>
        <p:xfrm>
          <a:off x="1596" y="160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39" name="think-cell Slide" r:id="rId21" imgW="270" imgH="270" progId="TCLayout.ActiveDocument.1">
                  <p:embed/>
                </p:oleObj>
              </mc:Choice>
              <mc:Fallback>
                <p:oleObj name="think-cell Slide" r:id="rId2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96" y="160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10077459" y="1274763"/>
            <a:ext cx="663575" cy="584200"/>
          </a:xfrm>
          <a:prstGeom prst="rect">
            <a:avLst/>
          </a:prstGeom>
          <a:solidFill>
            <a:srgbClr val="D0D0D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208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0077459" y="692152"/>
            <a:ext cx="663575" cy="582613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153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204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0077459" y="2182813"/>
            <a:ext cx="663575" cy="5842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242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242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242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0077459" y="2760663"/>
            <a:ext cx="663575" cy="582612"/>
          </a:xfrm>
          <a:prstGeom prst="rect">
            <a:avLst/>
          </a:prstGeom>
          <a:solidFill>
            <a:srgbClr val="B2D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178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210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216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0077459" y="3343281"/>
            <a:ext cx="663575" cy="582613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255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192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0077459" y="3925888"/>
            <a:ext cx="663575" cy="582612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192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0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0077459" y="5091113"/>
            <a:ext cx="663575" cy="58420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128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128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128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0077459" y="5675313"/>
            <a:ext cx="663575" cy="584200"/>
          </a:xfrm>
          <a:prstGeom prst="rect">
            <a:avLst/>
          </a:prstGeom>
          <a:solidFill>
            <a:srgbClr val="F58A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4" tIns="45712" rIns="91424" bIns="45712" anchor="ctr"/>
          <a:lstStyle/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245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138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rgbClr val="FFFFFF"/>
                </a:solidFill>
              </a:rPr>
              <a:t>31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2"/>
          </p:nvPr>
        </p:nvSpPr>
        <p:spPr>
          <a:xfrm>
            <a:off x="6872038" y="6469470"/>
            <a:ext cx="813998" cy="23423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lang="ru-RU" sz="800" i="0" kern="120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B4F87F4-8537-4974-8D36-4BB680327BA1}" type="datetime1">
              <a:rPr lang="ru-RU" smtClean="0">
                <a:solidFill>
                  <a:srgbClr val="008C95"/>
                </a:solidFill>
              </a:rPr>
              <a:t>17.06.2022</a:t>
            </a:fld>
            <a:endParaRPr lang="ru-RU" dirty="0">
              <a:solidFill>
                <a:srgbClr val="008C95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287666" y="6248070"/>
            <a:ext cx="6417933" cy="45563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lang="ru-RU" sz="800" i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/>
              <a:t>Название презентации. Мероприятие</a:t>
            </a:r>
          </a:p>
        </p:txBody>
      </p:sp>
      <p:pic>
        <p:nvPicPr>
          <p:cNvPr id="35" name="Изображение 1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62" y="6495572"/>
            <a:ext cx="966788" cy="182703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 bwMode="auto">
          <a:xfrm>
            <a:off x="6711351" y="6326846"/>
            <a:ext cx="3194649" cy="0"/>
          </a:xfrm>
          <a:prstGeom prst="line">
            <a:avLst/>
          </a:prstGeom>
          <a:solidFill>
            <a:schemeClr val="accent1"/>
          </a:solidFill>
          <a:ln w="47625" cap="flat" cmpd="sng"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68000">
                  <a:schemeClr val="accent1">
                    <a:tint val="44500"/>
                    <a:satMod val="16000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1272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188" r:id="rId2"/>
    <p:sldLayoutId id="2147484189" r:id="rId3"/>
    <p:sldLayoutId id="2147484190" r:id="rId4"/>
    <p:sldLayoutId id="2147484191" r:id="rId5"/>
    <p:sldLayoutId id="2147484192" r:id="rId6"/>
    <p:sldLayoutId id="2147484193" r:id="rId7"/>
    <p:sldLayoutId id="2147484194" r:id="rId8"/>
    <p:sldLayoutId id="2147484195" r:id="rId9"/>
    <p:sldLayoutId id="2147484196" r:id="rId10"/>
    <p:sldLayoutId id="2147484197" r:id="rId11"/>
    <p:sldLayoutId id="2147484198" r:id="rId12"/>
    <p:sldLayoutId id="2147484199" r:id="rId13"/>
    <p:sldLayoutId id="2147484200" r:id="rId1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accent1"/>
          </a:solidFill>
          <a:latin typeface="Arial" charset="0"/>
        </a:defRPr>
      </a:lvl5pPr>
      <a:lvl6pPr marL="457119"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6pPr>
      <a:lvl7pPr marL="914239"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7pPr>
      <a:lvl8pPr marL="1371358"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8pPr>
      <a:lvl9pPr marL="1828477"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None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34988" indent="-1905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801688" indent="-1079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500">
          <a:solidFill>
            <a:schemeClr val="tx1"/>
          </a:solidFill>
          <a:latin typeface="+mn-lt"/>
        </a:defRPr>
      </a:lvl3pPr>
      <a:lvl4pPr marL="1165225" indent="-176213" algn="l" rtl="0" eaLnBrk="1" fontAlgn="base" hangingPunct="1">
        <a:spcBef>
          <a:spcPct val="20000"/>
        </a:spcBef>
        <a:spcAft>
          <a:spcPct val="0"/>
        </a:spcAft>
        <a:buClrTx/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4pPr>
      <a:lvl5pPr marL="1431925" indent="-149225" algn="l" rtl="0" eaLnBrk="1" fontAlgn="base" hangingPunct="1">
        <a:spcBef>
          <a:spcPct val="20000"/>
        </a:spcBef>
        <a:spcAft>
          <a:spcPct val="0"/>
        </a:spcAft>
        <a:buClr>
          <a:schemeClr val="accent4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</a:defRPr>
      </a:lvl5pPr>
      <a:lvl6pPr marL="2055450" indent="-315857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6pPr>
      <a:lvl7pPr marL="2512570" indent="-315857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7pPr>
      <a:lvl8pPr marL="2969689" indent="-315857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8pPr>
      <a:lvl9pPr marL="3426808" indent="-315857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940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IBUR-NEW-А4-IN">
  <a:themeElements>
    <a:clrScheme name="Sibur-ЯРКАЯ">
      <a:dk1>
        <a:sysClr val="windowText" lastClr="000000"/>
      </a:dk1>
      <a:lt1>
        <a:sysClr val="window" lastClr="FFFFFF"/>
      </a:lt1>
      <a:dk2>
        <a:srgbClr val="B2D2D8"/>
      </a:dk2>
      <a:lt2>
        <a:srgbClr val="99CC00"/>
      </a:lt2>
      <a:accent1>
        <a:srgbClr val="008C95"/>
      </a:accent1>
      <a:accent2>
        <a:srgbClr val="99CC00"/>
      </a:accent2>
      <a:accent3>
        <a:srgbClr val="808080"/>
      </a:accent3>
      <a:accent4>
        <a:srgbClr val="F58A1F"/>
      </a:accent4>
      <a:accent5>
        <a:srgbClr val="B2D2D8"/>
      </a:accent5>
      <a:accent6>
        <a:srgbClr val="C00000"/>
      </a:accent6>
      <a:hlink>
        <a:srgbClr val="008C95"/>
      </a:hlink>
      <a:folHlink>
        <a:srgbClr val="00696F"/>
      </a:folHlink>
    </a:clrScheme>
    <a:fontScheme name="Сет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1">
        <a:dk1>
          <a:srgbClr val="000000"/>
        </a:dk1>
        <a:lt1>
          <a:srgbClr val="FFFFFF"/>
        </a:lt1>
        <a:dk2>
          <a:srgbClr val="008080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2">
        <a:dk1>
          <a:srgbClr val="000000"/>
        </a:dk1>
        <a:lt1>
          <a:srgbClr val="FFFFFF"/>
        </a:lt1>
        <a:dk2>
          <a:srgbClr val="4D4D4D"/>
        </a:dk2>
        <a:lt2>
          <a:srgbClr val="808080"/>
        </a:lt2>
        <a:accent1>
          <a:srgbClr val="00808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8AB900"/>
        </a:accent6>
        <a:hlink>
          <a:srgbClr val="C0C0C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3">
        <a:dk1>
          <a:srgbClr val="000000"/>
        </a:dk1>
        <a:lt1>
          <a:srgbClr val="FFFFFF"/>
        </a:lt1>
        <a:dk2>
          <a:srgbClr val="1C1C1C"/>
        </a:dk2>
        <a:lt2>
          <a:srgbClr val="808080"/>
        </a:lt2>
        <a:accent1>
          <a:srgbClr val="00808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8AB900"/>
        </a:accent6>
        <a:hlink>
          <a:srgbClr val="C0C0C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4">
        <a:dk1>
          <a:srgbClr val="000000"/>
        </a:dk1>
        <a:lt1>
          <a:srgbClr val="FFFFFF"/>
        </a:lt1>
        <a:dk2>
          <a:srgbClr val="1C1C1C"/>
        </a:dk2>
        <a:lt2>
          <a:srgbClr val="808080"/>
        </a:lt2>
        <a:accent1>
          <a:srgbClr val="00808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E78A00"/>
        </a:accent6>
        <a:hlink>
          <a:srgbClr val="C0C0C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5">
        <a:dk1>
          <a:srgbClr val="000000"/>
        </a:dk1>
        <a:lt1>
          <a:srgbClr val="FFFFFF"/>
        </a:lt1>
        <a:dk2>
          <a:srgbClr val="008080"/>
        </a:dk2>
        <a:lt2>
          <a:srgbClr val="808080"/>
        </a:lt2>
        <a:accent1>
          <a:srgbClr val="00808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8AB900"/>
        </a:accent6>
        <a:hlink>
          <a:srgbClr val="C0C0C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6">
        <a:dk1>
          <a:srgbClr val="000000"/>
        </a:dk1>
        <a:lt1>
          <a:srgbClr val="FFFFFF"/>
        </a:lt1>
        <a:dk2>
          <a:srgbClr val="080808"/>
        </a:dk2>
        <a:lt2>
          <a:srgbClr val="808080"/>
        </a:lt2>
        <a:accent1>
          <a:srgbClr val="00808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8AB900"/>
        </a:accent6>
        <a:hlink>
          <a:srgbClr val="C0C0C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+" id="{F7BBB245-C9BC-BA43-80AB-C21372824DAE}" vid="{6FBB5A1C-A9B2-3C43-B7D7-CBD79BB86CE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bda88f5-81ee-4ce0-acd0-0fc58edecc95">E76AX7DTSNFM-10-110</_dlc_DocId>
    <_dlc_DocIdUrl xmlns="7bda88f5-81ee-4ce0-acd0-0fc58edecc95">
      <Url>https://sharepoint/portals/template/_layouts/15/DocIdRedir.aspx?ID=E76AX7DTSNFM-10-110</Url>
      <Description>E76AX7DTSNFM-10-110</Description>
    </_dlc_DocIdUrl>
    <_x041e__x043f__x0438__x0441__x0430__x043d__x0438__x0435_ xmlns="9b0c9865-9e5f-4a19-8def-db8deaed8a5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6FAC3A0D30DAA42AF4EBACF79D57079" ma:contentTypeVersion="1" ma:contentTypeDescription="Создание документа." ma:contentTypeScope="" ma:versionID="5b038f186db50e1ddcdbacd989e9fd93">
  <xsd:schema xmlns:xsd="http://www.w3.org/2001/XMLSchema" xmlns:xs="http://www.w3.org/2001/XMLSchema" xmlns:p="http://schemas.microsoft.com/office/2006/metadata/properties" xmlns:ns2="7bda88f5-81ee-4ce0-acd0-0fc58edecc95" xmlns:ns3="9b0c9865-9e5f-4a19-8def-db8deaed8a57" targetNamespace="http://schemas.microsoft.com/office/2006/metadata/properties" ma:root="true" ma:fieldsID="6f43ea1788a8d090c714bc610b22df34" ns2:_="" ns3:_="">
    <xsd:import namespace="7bda88f5-81ee-4ce0-acd0-0fc58edecc95"/>
    <xsd:import namespace="9b0c9865-9e5f-4a19-8def-db8deaed8a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_x041e__x043f__x0438__x0441__x0430__x043d__x0438__x0435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da88f5-81ee-4ce0-acd0-0fc58edecc9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c9865-9e5f-4a19-8def-db8deaed8a57" elementFormDefault="qualified">
    <xsd:import namespace="http://schemas.microsoft.com/office/2006/documentManagement/types"/>
    <xsd:import namespace="http://schemas.microsoft.com/office/infopath/2007/PartnerControls"/>
    <xsd:element name="_x041e__x043f__x0438__x0441__x0430__x043d__x0438__x0435_" ma:index="11" nillable="true" ma:displayName="Описание" ma:internalName="_x041e__x043f__x0438__x0441__x0430__x043d__x0438__x0435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55DF84-B034-4E60-8A9F-FE26D4E6705C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9b0c9865-9e5f-4a19-8def-db8deaed8a57"/>
    <ds:schemaRef ds:uri="http://schemas.microsoft.com/office/infopath/2007/PartnerControls"/>
    <ds:schemaRef ds:uri="7bda88f5-81ee-4ce0-acd0-0fc58edecc9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014D1FA-B97E-4A88-B706-B252474A07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da88f5-81ee-4ce0-acd0-0fc58edecc95"/>
    <ds:schemaRef ds:uri="9b0c9865-9e5f-4a19-8def-db8deaed8a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59AD82-81F3-433F-B4DB-6D3E3D11D3D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EAE0436-9E32-4CA6-9277-3249993CC3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SIBUR-NEW-А4-IN</Template>
  <TotalTime>10467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SIBUR-NEW-А4-IN</vt:lpstr>
      <vt:lpstr>think-cell Slide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Самойленко Наталья Владимировна</dc:creator>
  <cp:lastModifiedBy>Буркеев Аниc Замирович</cp:lastModifiedBy>
  <cp:revision>967</cp:revision>
  <cp:lastPrinted>2018-10-25T13:47:13Z</cp:lastPrinted>
  <dcterms:created xsi:type="dcterms:W3CDTF">2017-07-19T13:48:40Z</dcterms:created>
  <dcterms:modified xsi:type="dcterms:W3CDTF">2022-06-17T06:07:13Z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0x01010016FAC3A0D30DAA42AF4EBACF79D57079</vt:lpwstr>
  </property>
  <property fmtid="{D5CDD505-2E9C-101B-9397-08002B2CF9AE}" pid="3" name="_dlc_DocIdItemGuid">
    <vt:lpwstr>8ffd4ba9-ddc5-45d0-a5cc-f6dd8a48aa65</vt:lpwstr>
  </property>
</Properties>
</file>